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3" r:id="rId5"/>
  </p:sldMasterIdLst>
  <p:notesMasterIdLst>
    <p:notesMasterId r:id="rId22"/>
  </p:notesMasterIdLst>
  <p:handoutMasterIdLst>
    <p:handoutMasterId r:id="rId23"/>
  </p:handoutMasterIdLst>
  <p:sldIdLst>
    <p:sldId id="293" r:id="rId6"/>
    <p:sldId id="268" r:id="rId7"/>
    <p:sldId id="289" r:id="rId8"/>
    <p:sldId id="278" r:id="rId9"/>
    <p:sldId id="256" r:id="rId10"/>
    <p:sldId id="295" r:id="rId11"/>
    <p:sldId id="296" r:id="rId12"/>
    <p:sldId id="282" r:id="rId13"/>
    <p:sldId id="294" r:id="rId14"/>
    <p:sldId id="271" r:id="rId15"/>
    <p:sldId id="265" r:id="rId16"/>
    <p:sldId id="266" r:id="rId17"/>
    <p:sldId id="267" r:id="rId18"/>
    <p:sldId id="263" r:id="rId19"/>
    <p:sldId id="285" r:id="rId20"/>
    <p:sldId id="274" r:id="rId21"/>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Libre Franklin" pitchFamily="2" charset="0"/>
      <p:regular r:id="rId30"/>
      <p:bold r:id="rId31"/>
      <p:italic r:id="rId32"/>
      <p:boldItalic r:id="rId33"/>
    </p:embeddedFont>
    <p:embeddedFont>
      <p:font typeface="Libre Franklin Thin" pitchFamily="2"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70940" autoAdjust="0"/>
  </p:normalViewPr>
  <p:slideViewPr>
    <p:cSldViewPr snapToGrid="0">
      <p:cViewPr varScale="1">
        <p:scale>
          <a:sx n="66" d="100"/>
          <a:sy n="66" d="100"/>
        </p:scale>
        <p:origin x="684" y="32"/>
      </p:cViewPr>
      <p:guideLst/>
    </p:cSldViewPr>
  </p:slideViewPr>
  <p:notesTextViewPr>
    <p:cViewPr>
      <p:scale>
        <a:sx n="1" d="1"/>
        <a:sy n="1" d="1"/>
      </p:scale>
      <p:origin x="0" y="0"/>
    </p:cViewPr>
  </p:notesTextViewPr>
  <p:notesViewPr>
    <p:cSldViewPr snapToGrid="0">
      <p:cViewPr varScale="1">
        <p:scale>
          <a:sx n="70" d="100"/>
          <a:sy n="70" d="100"/>
        </p:scale>
        <p:origin x="307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1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71E3BA-7941-4000-99CC-F4C4B3A1AF16}"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D24AF199-5A6D-4EEF-BE44-271C2AF54D26}">
      <dgm:prSet custT="1">
        <dgm:style>
          <a:lnRef idx="2">
            <a:schemeClr val="accent1"/>
          </a:lnRef>
          <a:fillRef idx="1">
            <a:schemeClr val="lt1"/>
          </a:fillRef>
          <a:effectRef idx="0">
            <a:schemeClr val="accent1"/>
          </a:effectRef>
          <a:fontRef idx="minor">
            <a:schemeClr val="dk1"/>
          </a:fontRef>
        </dgm:style>
      </dgm:prSet>
      <dgm:spPr>
        <a:solidFill>
          <a:schemeClr val="bg1">
            <a:lumMod val="95000"/>
          </a:schemeClr>
        </a:solidFill>
        <a:ln>
          <a:solidFill>
            <a:schemeClr val="bg2"/>
          </a:solidFill>
        </a:ln>
      </dgm:spPr>
      <dgm:t>
        <a:bodyPr/>
        <a:lstStyle/>
        <a:p>
          <a:pPr rtl="0"/>
          <a:r>
            <a:rPr lang="en-US" sz="2400" dirty="0">
              <a:solidFill>
                <a:schemeClr val="tx1"/>
              </a:solidFill>
              <a:latin typeface="Calibri Light" panose="020F0302020204030204"/>
            </a:rPr>
            <a:t>Average age: 39</a:t>
          </a:r>
          <a:endParaRPr lang="en-US" sz="2400" dirty="0">
            <a:solidFill>
              <a:schemeClr val="tx1"/>
            </a:solidFill>
          </a:endParaRPr>
        </a:p>
      </dgm:t>
    </dgm:pt>
    <dgm:pt modelId="{ED2CCA01-3027-4F40-846E-078DF03BBD75}" type="parTrans" cxnId="{5768B406-B481-45BF-AB5B-FCCD46079A81}">
      <dgm:prSet/>
      <dgm:spPr/>
      <dgm:t>
        <a:bodyPr/>
        <a:lstStyle/>
        <a:p>
          <a:endParaRPr lang="en-US"/>
        </a:p>
      </dgm:t>
    </dgm:pt>
    <dgm:pt modelId="{4F825A8D-41A0-47EF-93D1-438E071DCA80}" type="sibTrans" cxnId="{5768B406-B481-45BF-AB5B-FCCD46079A81}">
      <dgm:prSet/>
      <dgm:spPr/>
      <dgm:t>
        <a:bodyPr/>
        <a:lstStyle/>
        <a:p>
          <a:endParaRPr lang="en-US"/>
        </a:p>
      </dgm:t>
    </dgm:pt>
    <dgm:pt modelId="{FB6F7183-D6B1-468E-84C2-EE78ECB3EE8D}">
      <dgm:prSet custT="1">
        <dgm:style>
          <a:lnRef idx="2">
            <a:schemeClr val="accent1"/>
          </a:lnRef>
          <a:fillRef idx="1">
            <a:schemeClr val="lt1"/>
          </a:fillRef>
          <a:effectRef idx="0">
            <a:schemeClr val="accent1"/>
          </a:effectRef>
          <a:fontRef idx="minor">
            <a:schemeClr val="dk1"/>
          </a:fontRef>
        </dgm:style>
      </dgm:prSet>
      <dgm:spPr>
        <a:solidFill>
          <a:schemeClr val="bg1">
            <a:lumMod val="95000"/>
          </a:schemeClr>
        </a:solidFill>
        <a:ln>
          <a:solidFill>
            <a:schemeClr val="bg2"/>
          </a:solidFill>
        </a:ln>
      </dgm:spPr>
      <dgm:t>
        <a:bodyPr/>
        <a:lstStyle/>
        <a:p>
          <a:pPr rtl="0"/>
          <a:r>
            <a:rPr lang="en-US" sz="2400" kern="1200" dirty="0">
              <a:solidFill>
                <a:schemeClr val="tx1"/>
              </a:solidFill>
              <a:latin typeface="Calibri Light" panose="020F0302020204030204"/>
              <a:ea typeface="+mn-ea"/>
              <a:cs typeface="+mn-cs"/>
            </a:rPr>
            <a:t>Gender: Female 42%, Male 58%</a:t>
          </a:r>
        </a:p>
      </dgm:t>
    </dgm:pt>
    <dgm:pt modelId="{38749A90-8A24-47EA-AC66-5A290BDE49A2}" type="parTrans" cxnId="{75AA7A9A-7461-4805-AB43-E67901802C38}">
      <dgm:prSet/>
      <dgm:spPr/>
      <dgm:t>
        <a:bodyPr/>
        <a:lstStyle/>
        <a:p>
          <a:endParaRPr lang="en-US"/>
        </a:p>
      </dgm:t>
    </dgm:pt>
    <dgm:pt modelId="{63881C10-9604-4883-8547-E3A7511542B0}" type="sibTrans" cxnId="{75AA7A9A-7461-4805-AB43-E67901802C38}">
      <dgm:prSet/>
      <dgm:spPr/>
      <dgm:t>
        <a:bodyPr/>
        <a:lstStyle/>
        <a:p>
          <a:endParaRPr lang="en-US"/>
        </a:p>
      </dgm:t>
    </dgm:pt>
    <dgm:pt modelId="{2E4E64A3-A7E6-4BC8-A8A0-B34805804D88}">
      <dgm:prSet phldr="0" custT="1">
        <dgm:style>
          <a:lnRef idx="2">
            <a:schemeClr val="accent1"/>
          </a:lnRef>
          <a:fillRef idx="1">
            <a:schemeClr val="lt1"/>
          </a:fillRef>
          <a:effectRef idx="0">
            <a:schemeClr val="accent1"/>
          </a:effectRef>
          <a:fontRef idx="minor">
            <a:schemeClr val="dk1"/>
          </a:fontRef>
        </dgm:style>
      </dgm:prSet>
      <dgm:spPr>
        <a:solidFill>
          <a:schemeClr val="bg1">
            <a:lumMod val="95000"/>
          </a:schemeClr>
        </a:solidFill>
        <a:ln>
          <a:solidFill>
            <a:schemeClr val="bg2"/>
          </a:solidFill>
        </a:ln>
      </dgm:spPr>
      <dgm:t>
        <a:bodyPr/>
        <a:lstStyle/>
        <a:p>
          <a:pPr rtl="0"/>
          <a:r>
            <a:rPr lang="en-US" sz="2400" dirty="0">
              <a:solidFill>
                <a:schemeClr val="tx1"/>
              </a:solidFill>
              <a:latin typeface="Calibri Light" panose="020F0302020204030204"/>
            </a:rPr>
            <a:t>Total Selection Score </a:t>
          </a:r>
          <a:br>
            <a:rPr lang="en-US" sz="2400" dirty="0">
              <a:solidFill>
                <a:schemeClr val="tx1"/>
              </a:solidFill>
              <a:latin typeface="Calibri Light" panose="020F0302020204030204"/>
            </a:rPr>
          </a:br>
          <a:r>
            <a:rPr lang="en-US" sz="2400" dirty="0">
              <a:solidFill>
                <a:schemeClr val="tx1"/>
              </a:solidFill>
              <a:latin typeface="Calibri Light" panose="020F0302020204030204"/>
            </a:rPr>
            <a:t>60% MMI, 40% SA</a:t>
          </a:r>
        </a:p>
      </dgm:t>
    </dgm:pt>
    <dgm:pt modelId="{55A4AC99-015B-4116-A93C-42AD41A1CC49}" type="parTrans" cxnId="{644F9A6C-10DF-4516-ACC4-8DC82D1CA137}">
      <dgm:prSet/>
      <dgm:spPr/>
      <dgm:t>
        <a:bodyPr/>
        <a:lstStyle/>
        <a:p>
          <a:endParaRPr lang="en-AU"/>
        </a:p>
      </dgm:t>
    </dgm:pt>
    <dgm:pt modelId="{DEFEAD47-8D67-477E-9BDF-7423281C34F0}" type="sibTrans" cxnId="{644F9A6C-10DF-4516-ACC4-8DC82D1CA137}">
      <dgm:prSet/>
      <dgm:spPr/>
      <dgm:t>
        <a:bodyPr/>
        <a:lstStyle/>
        <a:p>
          <a:endParaRPr lang="en-AU"/>
        </a:p>
      </dgm:t>
    </dgm:pt>
    <dgm:pt modelId="{339AFE87-0D05-462D-8828-5C7844E8E98B}">
      <dgm:prSet phldr="0" custT="1">
        <dgm:style>
          <a:lnRef idx="2">
            <a:schemeClr val="accent1"/>
          </a:lnRef>
          <a:fillRef idx="1">
            <a:schemeClr val="lt1"/>
          </a:fillRef>
          <a:effectRef idx="0">
            <a:schemeClr val="accent1"/>
          </a:effectRef>
          <a:fontRef idx="minor">
            <a:schemeClr val="dk1"/>
          </a:fontRef>
        </dgm:style>
      </dgm:prSet>
      <dgm:spPr>
        <a:solidFill>
          <a:schemeClr val="bg1">
            <a:lumMod val="95000"/>
          </a:schemeClr>
        </a:solidFill>
        <a:ln>
          <a:solidFill>
            <a:schemeClr val="bg2"/>
          </a:solidFill>
        </a:ln>
      </dgm:spPr>
      <dgm:t>
        <a:bodyPr/>
        <a:lstStyle/>
        <a:p>
          <a:pPr rtl="0"/>
          <a:r>
            <a:rPr lang="en-US" sz="2400" dirty="0">
              <a:solidFill>
                <a:schemeClr val="tx1"/>
              </a:solidFill>
              <a:latin typeface="Calibri Light" panose="020F0302020204030204"/>
            </a:rPr>
            <a:t>Candidates that did not progress were excluded from the data</a:t>
          </a:r>
        </a:p>
      </dgm:t>
    </dgm:pt>
    <dgm:pt modelId="{08BA3971-6061-4C76-AB0D-F78C35B19C10}" type="parTrans" cxnId="{24C7D292-5084-463E-8DB3-394FE53B4139}">
      <dgm:prSet/>
      <dgm:spPr/>
      <dgm:t>
        <a:bodyPr/>
        <a:lstStyle/>
        <a:p>
          <a:endParaRPr lang="en-AU"/>
        </a:p>
      </dgm:t>
    </dgm:pt>
    <dgm:pt modelId="{C0C2526F-2501-4D50-BE39-1DEA82D08F32}" type="sibTrans" cxnId="{24C7D292-5084-463E-8DB3-394FE53B4139}">
      <dgm:prSet/>
      <dgm:spPr/>
      <dgm:t>
        <a:bodyPr/>
        <a:lstStyle/>
        <a:p>
          <a:endParaRPr lang="en-AU"/>
        </a:p>
      </dgm:t>
    </dgm:pt>
    <dgm:pt modelId="{5D048FD9-A918-4243-BF28-79E904142C46}" type="pres">
      <dgm:prSet presAssocID="{1071E3BA-7941-4000-99CC-F4C4B3A1AF16}" presName="linear" presStyleCnt="0">
        <dgm:presLayoutVars>
          <dgm:animLvl val="lvl"/>
          <dgm:resizeHandles val="exact"/>
        </dgm:presLayoutVars>
      </dgm:prSet>
      <dgm:spPr/>
    </dgm:pt>
    <dgm:pt modelId="{4265660D-17B1-4A10-9095-D07C14931CC6}" type="pres">
      <dgm:prSet presAssocID="{D24AF199-5A6D-4EEF-BE44-271C2AF54D26}" presName="parentText" presStyleLbl="node1" presStyleIdx="0" presStyleCnt="4" custLinFactNeighborX="83" custLinFactNeighborY="-39426">
        <dgm:presLayoutVars>
          <dgm:chMax val="0"/>
          <dgm:bulletEnabled val="1"/>
        </dgm:presLayoutVars>
      </dgm:prSet>
      <dgm:spPr/>
    </dgm:pt>
    <dgm:pt modelId="{4A11EA1E-F4CA-4A38-A9DD-69476B1E6531}" type="pres">
      <dgm:prSet presAssocID="{4F825A8D-41A0-47EF-93D1-438E071DCA80}" presName="spacer" presStyleCnt="0"/>
      <dgm:spPr/>
    </dgm:pt>
    <dgm:pt modelId="{ACB81569-10F6-431E-B53A-A33FDA9E3D80}" type="pres">
      <dgm:prSet presAssocID="{FB6F7183-D6B1-468E-84C2-EE78ECB3EE8D}" presName="parentText" presStyleLbl="node1" presStyleIdx="1" presStyleCnt="4" custLinFactNeighborX="-13511">
        <dgm:presLayoutVars>
          <dgm:chMax val="0"/>
          <dgm:bulletEnabled val="1"/>
        </dgm:presLayoutVars>
      </dgm:prSet>
      <dgm:spPr/>
    </dgm:pt>
    <dgm:pt modelId="{E1FE2C3B-02B9-4AC1-B24C-18FCF67ADB7A}" type="pres">
      <dgm:prSet presAssocID="{63881C10-9604-4883-8547-E3A7511542B0}" presName="spacer" presStyleCnt="0"/>
      <dgm:spPr/>
    </dgm:pt>
    <dgm:pt modelId="{416F6AFF-6CF1-4294-9892-92AD26CC8C00}" type="pres">
      <dgm:prSet presAssocID="{2E4E64A3-A7E6-4BC8-A8A0-B34805804D88}" presName="parentText" presStyleLbl="node1" presStyleIdx="2" presStyleCnt="4">
        <dgm:presLayoutVars>
          <dgm:chMax val="0"/>
          <dgm:bulletEnabled val="1"/>
        </dgm:presLayoutVars>
      </dgm:prSet>
      <dgm:spPr/>
    </dgm:pt>
    <dgm:pt modelId="{33397445-9EAE-44AF-B7A6-614FC77F0C79}" type="pres">
      <dgm:prSet presAssocID="{DEFEAD47-8D67-477E-9BDF-7423281C34F0}" presName="spacer" presStyleCnt="0"/>
      <dgm:spPr/>
    </dgm:pt>
    <dgm:pt modelId="{623DDD70-14FA-439A-ADB4-C7757FD19F36}" type="pres">
      <dgm:prSet presAssocID="{339AFE87-0D05-462D-8828-5C7844E8E98B}" presName="parentText" presStyleLbl="node1" presStyleIdx="3" presStyleCnt="4">
        <dgm:presLayoutVars>
          <dgm:chMax val="0"/>
          <dgm:bulletEnabled val="1"/>
        </dgm:presLayoutVars>
      </dgm:prSet>
      <dgm:spPr/>
    </dgm:pt>
  </dgm:ptLst>
  <dgm:cxnLst>
    <dgm:cxn modelId="{5768B406-B481-45BF-AB5B-FCCD46079A81}" srcId="{1071E3BA-7941-4000-99CC-F4C4B3A1AF16}" destId="{D24AF199-5A6D-4EEF-BE44-271C2AF54D26}" srcOrd="0" destOrd="0" parTransId="{ED2CCA01-3027-4F40-846E-078DF03BBD75}" sibTransId="{4F825A8D-41A0-47EF-93D1-438E071DCA80}"/>
    <dgm:cxn modelId="{B60FAD1D-E090-4689-B739-4DA080380EB9}" type="presOf" srcId="{FB6F7183-D6B1-468E-84C2-EE78ECB3EE8D}" destId="{ACB81569-10F6-431E-B53A-A33FDA9E3D80}" srcOrd="0" destOrd="0" presId="urn:microsoft.com/office/officeart/2005/8/layout/vList2"/>
    <dgm:cxn modelId="{644F9A6C-10DF-4516-ACC4-8DC82D1CA137}" srcId="{1071E3BA-7941-4000-99CC-F4C4B3A1AF16}" destId="{2E4E64A3-A7E6-4BC8-A8A0-B34805804D88}" srcOrd="2" destOrd="0" parTransId="{55A4AC99-015B-4116-A93C-42AD41A1CC49}" sibTransId="{DEFEAD47-8D67-477E-9BDF-7423281C34F0}"/>
    <dgm:cxn modelId="{E6C1117B-8AA4-4165-9075-8D4EDD4B146F}" type="presOf" srcId="{339AFE87-0D05-462D-8828-5C7844E8E98B}" destId="{623DDD70-14FA-439A-ADB4-C7757FD19F36}" srcOrd="0" destOrd="0" presId="urn:microsoft.com/office/officeart/2005/8/layout/vList2"/>
    <dgm:cxn modelId="{4BF72C82-CEA6-4314-8745-4EDF3C64EDBA}" type="presOf" srcId="{D24AF199-5A6D-4EEF-BE44-271C2AF54D26}" destId="{4265660D-17B1-4A10-9095-D07C14931CC6}" srcOrd="0" destOrd="0" presId="urn:microsoft.com/office/officeart/2005/8/layout/vList2"/>
    <dgm:cxn modelId="{24C7D292-5084-463E-8DB3-394FE53B4139}" srcId="{1071E3BA-7941-4000-99CC-F4C4B3A1AF16}" destId="{339AFE87-0D05-462D-8828-5C7844E8E98B}" srcOrd="3" destOrd="0" parTransId="{08BA3971-6061-4C76-AB0D-F78C35B19C10}" sibTransId="{C0C2526F-2501-4D50-BE39-1DEA82D08F32}"/>
    <dgm:cxn modelId="{75AA7A9A-7461-4805-AB43-E67901802C38}" srcId="{1071E3BA-7941-4000-99CC-F4C4B3A1AF16}" destId="{FB6F7183-D6B1-468E-84C2-EE78ECB3EE8D}" srcOrd="1" destOrd="0" parTransId="{38749A90-8A24-47EA-AC66-5A290BDE49A2}" sibTransId="{63881C10-9604-4883-8547-E3A7511542B0}"/>
    <dgm:cxn modelId="{F6A404A5-99FE-42D7-916B-D0F2205B4C02}" type="presOf" srcId="{2E4E64A3-A7E6-4BC8-A8A0-B34805804D88}" destId="{416F6AFF-6CF1-4294-9892-92AD26CC8C00}" srcOrd="0" destOrd="0" presId="urn:microsoft.com/office/officeart/2005/8/layout/vList2"/>
    <dgm:cxn modelId="{07C4A4EE-79D3-4B9C-B92B-CEA7231C774C}" type="presOf" srcId="{1071E3BA-7941-4000-99CC-F4C4B3A1AF16}" destId="{5D048FD9-A918-4243-BF28-79E904142C46}" srcOrd="0" destOrd="0" presId="urn:microsoft.com/office/officeart/2005/8/layout/vList2"/>
    <dgm:cxn modelId="{7B050953-6BFA-4BCB-BEEB-4C1EAE2189B5}" type="presParOf" srcId="{5D048FD9-A918-4243-BF28-79E904142C46}" destId="{4265660D-17B1-4A10-9095-D07C14931CC6}" srcOrd="0" destOrd="0" presId="urn:microsoft.com/office/officeart/2005/8/layout/vList2"/>
    <dgm:cxn modelId="{5E66CAFB-D0CC-4772-93B6-85B3F5C15C39}" type="presParOf" srcId="{5D048FD9-A918-4243-BF28-79E904142C46}" destId="{4A11EA1E-F4CA-4A38-A9DD-69476B1E6531}" srcOrd="1" destOrd="0" presId="urn:microsoft.com/office/officeart/2005/8/layout/vList2"/>
    <dgm:cxn modelId="{0C9B191B-BB68-4914-882A-563DB51B6E51}" type="presParOf" srcId="{5D048FD9-A918-4243-BF28-79E904142C46}" destId="{ACB81569-10F6-431E-B53A-A33FDA9E3D80}" srcOrd="2" destOrd="0" presId="urn:microsoft.com/office/officeart/2005/8/layout/vList2"/>
    <dgm:cxn modelId="{063701B1-20B0-412B-ABB0-84BF3227E40D}" type="presParOf" srcId="{5D048FD9-A918-4243-BF28-79E904142C46}" destId="{E1FE2C3B-02B9-4AC1-B24C-18FCF67ADB7A}" srcOrd="3" destOrd="0" presId="urn:microsoft.com/office/officeart/2005/8/layout/vList2"/>
    <dgm:cxn modelId="{390A89E2-215A-45C8-A6A7-7CE2A5BEDB02}" type="presParOf" srcId="{5D048FD9-A918-4243-BF28-79E904142C46}" destId="{416F6AFF-6CF1-4294-9892-92AD26CC8C00}" srcOrd="4" destOrd="0" presId="urn:microsoft.com/office/officeart/2005/8/layout/vList2"/>
    <dgm:cxn modelId="{72E41262-E7FD-4B62-BB01-51FC666B7D85}" type="presParOf" srcId="{5D048FD9-A918-4243-BF28-79E904142C46}" destId="{33397445-9EAE-44AF-B7A6-614FC77F0C79}" srcOrd="5" destOrd="0" presId="urn:microsoft.com/office/officeart/2005/8/layout/vList2"/>
    <dgm:cxn modelId="{BEE10DD9-EC3E-4783-A912-350B318B12B0}" type="presParOf" srcId="{5D048FD9-A918-4243-BF28-79E904142C46}" destId="{623DDD70-14FA-439A-ADB4-C7757FD19F36}" srcOrd="6" destOrd="0" presId="urn:microsoft.com/office/officeart/2005/8/layout/vList2"/>
  </dgm:cxnLst>
  <dgm:bg>
    <a:solidFill>
      <a:schemeClr val="bg1"/>
    </a:solidFill>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5660D-17B1-4A10-9095-D07C14931CC6}">
      <dsp:nvSpPr>
        <dsp:cNvPr id="0" name=""/>
        <dsp:cNvSpPr/>
      </dsp:nvSpPr>
      <dsp:spPr>
        <a:xfrm>
          <a:off x="0" y="0"/>
          <a:ext cx="5181600" cy="973440"/>
        </a:xfrm>
        <a:prstGeom prst="roundRect">
          <a:avLst/>
        </a:prstGeom>
        <a:solidFill>
          <a:schemeClr val="bg1">
            <a:lumMod val="95000"/>
          </a:schemeClr>
        </a:solidFill>
        <a:ln w="12700" cap="flat" cmpd="sng" algn="ctr">
          <a:solidFill>
            <a:schemeClr val="bg2"/>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Calibri Light" panose="020F0302020204030204"/>
            </a:rPr>
            <a:t>Average age: 39</a:t>
          </a:r>
          <a:endParaRPr lang="en-US" sz="2400" kern="1200" dirty="0">
            <a:solidFill>
              <a:schemeClr val="tx1"/>
            </a:solidFill>
          </a:endParaRPr>
        </a:p>
      </dsp:txBody>
      <dsp:txXfrm>
        <a:off x="47519" y="47519"/>
        <a:ext cx="5086562" cy="878402"/>
      </dsp:txXfrm>
    </dsp:sp>
    <dsp:sp modelId="{ACB81569-10F6-431E-B53A-A33FDA9E3D80}">
      <dsp:nvSpPr>
        <dsp:cNvPr id="0" name=""/>
        <dsp:cNvSpPr/>
      </dsp:nvSpPr>
      <dsp:spPr>
        <a:xfrm>
          <a:off x="0" y="1127349"/>
          <a:ext cx="5181600" cy="973440"/>
        </a:xfrm>
        <a:prstGeom prst="roundRect">
          <a:avLst/>
        </a:prstGeom>
        <a:solidFill>
          <a:schemeClr val="bg1">
            <a:lumMod val="95000"/>
          </a:schemeClr>
        </a:solidFill>
        <a:ln w="12700" cap="flat" cmpd="sng" algn="ctr">
          <a:solidFill>
            <a:schemeClr val="bg2"/>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Calibri Light" panose="020F0302020204030204"/>
              <a:ea typeface="+mn-ea"/>
              <a:cs typeface="+mn-cs"/>
            </a:rPr>
            <a:t>Gender: Female 42%, Male 58%</a:t>
          </a:r>
        </a:p>
      </dsp:txBody>
      <dsp:txXfrm>
        <a:off x="47519" y="1174868"/>
        <a:ext cx="5086562" cy="878402"/>
      </dsp:txXfrm>
    </dsp:sp>
    <dsp:sp modelId="{416F6AFF-6CF1-4294-9892-92AD26CC8C00}">
      <dsp:nvSpPr>
        <dsp:cNvPr id="0" name=""/>
        <dsp:cNvSpPr/>
      </dsp:nvSpPr>
      <dsp:spPr>
        <a:xfrm>
          <a:off x="0" y="2250549"/>
          <a:ext cx="5181600" cy="973440"/>
        </a:xfrm>
        <a:prstGeom prst="roundRect">
          <a:avLst/>
        </a:prstGeom>
        <a:solidFill>
          <a:schemeClr val="bg1">
            <a:lumMod val="95000"/>
          </a:schemeClr>
        </a:solidFill>
        <a:ln w="12700" cap="flat" cmpd="sng" algn="ctr">
          <a:solidFill>
            <a:schemeClr val="bg2"/>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Calibri Light" panose="020F0302020204030204"/>
            </a:rPr>
            <a:t>Total Selection Score </a:t>
          </a:r>
          <a:br>
            <a:rPr lang="en-US" sz="2400" kern="1200" dirty="0">
              <a:solidFill>
                <a:schemeClr val="tx1"/>
              </a:solidFill>
              <a:latin typeface="Calibri Light" panose="020F0302020204030204"/>
            </a:rPr>
          </a:br>
          <a:r>
            <a:rPr lang="en-US" sz="2400" kern="1200" dirty="0">
              <a:solidFill>
                <a:schemeClr val="tx1"/>
              </a:solidFill>
              <a:latin typeface="Calibri Light" panose="020F0302020204030204"/>
            </a:rPr>
            <a:t>60% MMI, 40% SA</a:t>
          </a:r>
        </a:p>
      </dsp:txBody>
      <dsp:txXfrm>
        <a:off x="47519" y="2298068"/>
        <a:ext cx="5086562" cy="878402"/>
      </dsp:txXfrm>
    </dsp:sp>
    <dsp:sp modelId="{623DDD70-14FA-439A-ADB4-C7757FD19F36}">
      <dsp:nvSpPr>
        <dsp:cNvPr id="0" name=""/>
        <dsp:cNvSpPr/>
      </dsp:nvSpPr>
      <dsp:spPr>
        <a:xfrm>
          <a:off x="0" y="3373749"/>
          <a:ext cx="5181600" cy="973440"/>
        </a:xfrm>
        <a:prstGeom prst="roundRect">
          <a:avLst/>
        </a:prstGeom>
        <a:solidFill>
          <a:schemeClr val="bg1">
            <a:lumMod val="95000"/>
          </a:schemeClr>
        </a:solidFill>
        <a:ln w="12700" cap="flat" cmpd="sng" algn="ctr">
          <a:solidFill>
            <a:schemeClr val="bg2"/>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Calibri Light" panose="020F0302020204030204"/>
            </a:rPr>
            <a:t>Candidates that did not progress were excluded from the data</a:t>
          </a:r>
        </a:p>
      </dsp:txBody>
      <dsp:txXfrm>
        <a:off x="47519" y="3421268"/>
        <a:ext cx="5086562" cy="8784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A0A672-D585-65FB-AD86-8B45F140B0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AD025298-A87B-7D85-5DA3-B283BA1086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DDB75-396E-4094-82A9-5F8E143B294F}" type="datetimeFigureOut">
              <a:rPr lang="en-AU" smtClean="0"/>
              <a:t>24/09/2023</a:t>
            </a:fld>
            <a:endParaRPr lang="en-AU"/>
          </a:p>
        </p:txBody>
      </p:sp>
      <p:sp>
        <p:nvSpPr>
          <p:cNvPr id="4" name="Footer Placeholder 3">
            <a:extLst>
              <a:ext uri="{FF2B5EF4-FFF2-40B4-BE49-F238E27FC236}">
                <a16:creationId xmlns:a16="http://schemas.microsoft.com/office/drawing/2014/main" id="{13F3CE10-5E82-7283-AED8-83CBCE1DC5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B5B99C6-D594-169F-3633-B74C408794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A1A1DB-505F-4EF8-B9D5-843B184FF50B}" type="slidenum">
              <a:rPr lang="en-AU" smtClean="0"/>
              <a:t>‹#›</a:t>
            </a:fld>
            <a:endParaRPr lang="en-AU"/>
          </a:p>
        </p:txBody>
      </p:sp>
    </p:spTree>
    <p:extLst>
      <p:ext uri="{BB962C8B-B14F-4D97-AF65-F5344CB8AC3E}">
        <p14:creationId xmlns:p14="http://schemas.microsoft.com/office/powerpoint/2010/main" val="35358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7EEF0-5E50-41A5-93A6-AB8359EF625A}" type="datetimeFigureOut">
              <a:rPr lang="en-AU" smtClean="0"/>
              <a:t>24/09/2023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00CEE-1C90-46B1-926D-E3B4CDF0C154}" type="slidenum">
              <a:rPr lang="en-AU" smtClean="0"/>
              <a:t>‹#›</a:t>
            </a:fld>
            <a:endParaRPr lang="en-AU"/>
          </a:p>
        </p:txBody>
      </p:sp>
    </p:spTree>
    <p:extLst>
      <p:ext uri="{BB962C8B-B14F-4D97-AF65-F5344CB8AC3E}">
        <p14:creationId xmlns:p14="http://schemas.microsoft.com/office/powerpoint/2010/main" val="292959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D500CEE-1C90-46B1-926D-E3B4CDF0C154}" type="slidenum">
              <a:rPr lang="en-AU" smtClean="0"/>
              <a:t>1</a:t>
            </a:fld>
            <a:endParaRPr lang="en-AU"/>
          </a:p>
        </p:txBody>
      </p:sp>
    </p:spTree>
    <p:extLst>
      <p:ext uri="{BB962C8B-B14F-4D97-AF65-F5344CB8AC3E}">
        <p14:creationId xmlns:p14="http://schemas.microsoft.com/office/powerpoint/2010/main" val="2156867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use a pass/fail grade to show the association with MMI and SA scores to the probability of passing CGT StAMPS. </a:t>
            </a:r>
          </a:p>
          <a:p>
            <a:pPr>
              <a:defRPr/>
            </a:pPr>
            <a:endParaRPr lang="en-US" dirty="0"/>
          </a:p>
          <a:p>
            <a:pPr>
              <a:defRPr/>
            </a:pPr>
            <a:r>
              <a:rPr lang="en-US" dirty="0"/>
              <a:t>Those that score in the upper quartile at MMI or SA have an 80% chance of passing CGT StAMPS, however those scoring in the lower quartile have a 30% chance. This shows that the selection outcomes is very useful for predicting CGT StAMPS performance.</a:t>
            </a:r>
          </a:p>
          <a:p>
            <a:pPr>
              <a:defRPr/>
            </a:pPr>
            <a:endParaRPr lang="en-US" dirty="0"/>
          </a:p>
          <a:p>
            <a:pPr>
              <a:defRPr/>
            </a:pPr>
            <a:r>
              <a:rPr lang="en-US" dirty="0"/>
              <a:t>Further value of the results, is that the selection assessments aid in the College being able to proactively identify registrars who are more likely to need support early on their Fellowship journey. </a:t>
            </a:r>
          </a:p>
          <a:p>
            <a:pPr>
              <a:defRPr/>
            </a:pPr>
            <a:endParaRPr lang="en-US" dirty="0"/>
          </a:p>
          <a:p>
            <a:pPr>
              <a:defRPr/>
            </a:pPr>
            <a:r>
              <a:rPr lang="en-US" dirty="0"/>
              <a:t>______________________________________________</a:t>
            </a:r>
          </a:p>
          <a:p>
            <a:pPr>
              <a:defRPr/>
            </a:pPr>
            <a:endParaRPr lang="en-US" dirty="0"/>
          </a:p>
          <a:p>
            <a:pPr>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rPr>
              <a:t>StAMPS = Structures Assessment of Medical Practice Simulations</a:t>
            </a:r>
            <a:endParaRPr lang="en-US" sz="1200" dirty="0">
              <a:solidFill>
                <a:schemeClr val="accent6">
                  <a:lumMod val="50000"/>
                </a:schemeClr>
              </a:solidFill>
              <a:ea typeface="Calibri"/>
              <a:cs typeface="Calibri"/>
            </a:endParaRPr>
          </a:p>
          <a:p>
            <a:endParaRPr lang="en-AU" dirty="0"/>
          </a:p>
        </p:txBody>
      </p:sp>
      <p:sp>
        <p:nvSpPr>
          <p:cNvPr id="4" name="Slide Number Placeholder 3"/>
          <p:cNvSpPr>
            <a:spLocks noGrp="1"/>
          </p:cNvSpPr>
          <p:nvPr>
            <p:ph type="sldNum" sz="quarter" idx="10"/>
          </p:nvPr>
        </p:nvSpPr>
        <p:spPr/>
        <p:txBody>
          <a:bodyPr/>
          <a:lstStyle/>
          <a:p>
            <a:fld id="{963C27A9-C978-42C4-991F-95C18B73015D}" type="slidenum">
              <a:rPr lang="en-AU" smtClean="0"/>
              <a:t>11</a:t>
            </a:fld>
            <a:endParaRPr lang="en-AU"/>
          </a:p>
        </p:txBody>
      </p:sp>
    </p:spTree>
    <p:extLst>
      <p:ext uri="{BB962C8B-B14F-4D97-AF65-F5344CB8AC3E}">
        <p14:creationId xmlns:p14="http://schemas.microsoft.com/office/powerpoint/2010/main" val="2664698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Selection is not specifically focused on selecting registrars who will be high performers in assessments,</a:t>
            </a:r>
            <a:r>
              <a:rPr lang="en-US" b="1" dirty="0"/>
              <a:t> it is more focused on general suitability</a:t>
            </a:r>
            <a:r>
              <a:rPr lang="en-US" dirty="0"/>
              <a:t>.  Hence an additional relevant outcome measure is </a:t>
            </a:r>
            <a:r>
              <a:rPr lang="en-US" b="1" dirty="0"/>
              <a:t>withdrawals</a:t>
            </a:r>
            <a:r>
              <a:rPr lang="en-US" dirty="0"/>
              <a:t>. </a:t>
            </a:r>
          </a:p>
          <a:p>
            <a:endParaRPr lang="en-US" dirty="0"/>
          </a:p>
          <a:p>
            <a:r>
              <a:rPr lang="en-US" dirty="0"/>
              <a:t>Ideally, suitable registrars should be selected that are less likely to withdraw from the program. The figures above shows the association between selection scores and withdrawing. A strongly significant (p &lt; 0.001) negative association is present for both MMI and SA scores, indicating that the higher one scores the less likely they will withdraw. </a:t>
            </a:r>
          </a:p>
          <a:p>
            <a:endParaRPr lang="en-US" dirty="0"/>
          </a:p>
          <a:p>
            <a:r>
              <a:rPr lang="en-US" dirty="0"/>
              <a:t>Those scoring in the lowest quartile for MMIs, have approximately a one in three chance of withdrawing, compared to those who scored in the upper quartile who had a 10% chance of withdrawing.</a:t>
            </a:r>
          </a:p>
          <a:p>
            <a:endParaRPr lang="en-US" dirty="0"/>
          </a:p>
          <a:p>
            <a:r>
              <a:rPr lang="en-US" dirty="0"/>
              <a:t>These results have important quality assurance implications. </a:t>
            </a:r>
          </a:p>
          <a:p>
            <a:endParaRPr lang="en-US" dirty="0">
              <a:cs typeface="Calibri"/>
            </a:endParaRPr>
          </a:p>
        </p:txBody>
      </p:sp>
      <p:sp>
        <p:nvSpPr>
          <p:cNvPr id="4" name="Slide Number Placeholder 3"/>
          <p:cNvSpPr>
            <a:spLocks noGrp="1"/>
          </p:cNvSpPr>
          <p:nvPr>
            <p:ph type="sldNum" sz="quarter" idx="5"/>
          </p:nvPr>
        </p:nvSpPr>
        <p:spPr/>
        <p:txBody>
          <a:bodyPr/>
          <a:lstStyle/>
          <a:p>
            <a:fld id="{963C27A9-C978-42C4-991F-95C18B73015D}" type="slidenum">
              <a:rPr lang="en-AU" smtClean="0"/>
              <a:t>12</a:t>
            </a:fld>
            <a:endParaRPr lang="en-AU"/>
          </a:p>
        </p:txBody>
      </p:sp>
    </p:spTree>
    <p:extLst>
      <p:ext uri="{BB962C8B-B14F-4D97-AF65-F5344CB8AC3E}">
        <p14:creationId xmlns:p14="http://schemas.microsoft.com/office/powerpoint/2010/main" val="1633253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multiple external factors influence a registrars practicing MMM location, the analysis observed encouraging signs that registrars practicing in remote areas of MMM 6-7, have been observed with higher MMI mean scores on average.</a:t>
            </a:r>
          </a:p>
          <a:p>
            <a:endParaRPr lang="en-US" dirty="0">
              <a:ea typeface="Calibri"/>
              <a:cs typeface="Calibri"/>
            </a:endParaRPr>
          </a:p>
          <a:p>
            <a:r>
              <a:rPr lang="en-US" dirty="0">
                <a:ea typeface="Calibri"/>
                <a:cs typeface="Calibri"/>
              </a:rPr>
              <a:t>This is an encouraging results for a selection criteria that ask applicants to demonstrate: </a:t>
            </a:r>
            <a:endParaRPr lang="en-AU" dirty="0">
              <a:ea typeface="Calibri"/>
              <a:cs typeface="Calibri"/>
            </a:endParaRPr>
          </a:p>
          <a:p>
            <a:pPr marL="171450" indent="-171450">
              <a:buFont typeface="Calibri"/>
              <a:buChar char="-"/>
            </a:pPr>
            <a:r>
              <a:rPr lang="en-AU" dirty="0"/>
              <a:t> A </a:t>
            </a:r>
            <a:r>
              <a:rPr lang="en-AU" b="1" dirty="0"/>
              <a:t>commitment</a:t>
            </a:r>
            <a:r>
              <a:rPr lang="en-AU" dirty="0"/>
              <a:t> to </a:t>
            </a:r>
            <a:r>
              <a:rPr lang="en-US" dirty="0"/>
              <a:t>working as a specialist GP in rural or remote Australia, and a </a:t>
            </a:r>
            <a:r>
              <a:rPr lang="en-AU" b="1" dirty="0"/>
              <a:t>connection </a:t>
            </a:r>
            <a:r>
              <a:rPr lang="en-AU" dirty="0"/>
              <a:t>with rural communities.</a:t>
            </a:r>
            <a:endParaRPr lang="en-AU" dirty="0">
              <a:ea typeface="Calibri"/>
              <a:cs typeface="Calibri"/>
            </a:endParaRPr>
          </a:p>
          <a:p>
            <a:endParaRPr lang="en-AU" dirty="0">
              <a:ea typeface="Calibri"/>
              <a:cs typeface="Calibri"/>
            </a:endParaRPr>
          </a:p>
          <a:p>
            <a:r>
              <a:rPr lang="en-AU" dirty="0">
                <a:ea typeface="Calibri"/>
                <a:cs typeface="Calibri"/>
              </a:rPr>
              <a:t>____________________</a:t>
            </a:r>
          </a:p>
          <a:p>
            <a:endParaRPr lang="en-AU" dirty="0">
              <a:ea typeface="Calibri"/>
              <a:cs typeface="Calibri"/>
            </a:endParaRPr>
          </a:p>
          <a:p>
            <a:r>
              <a:rPr lang="en-AU" dirty="0">
                <a:ea typeface="Calibri"/>
                <a:cs typeface="Calibri"/>
              </a:rPr>
              <a:t>Though the overall trend here is not currently considered statistically significant, these early results infer that the selection process and the associated outcomes can help us predict who is going out to remote areas.  This is an area of research we are excited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a typeface="Calibri"/>
                <a:cs typeface="Calibri"/>
              </a:rPr>
              <a:t>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ACRRM requires registrars to attend placements that are rural and remote. However, the above observation is that registrars who chose to attend </a:t>
            </a:r>
            <a:r>
              <a:rPr lang="en-AU" dirty="0" err="1"/>
              <a:t>placments</a:t>
            </a:r>
            <a:r>
              <a:rPr lang="en-AU" dirty="0"/>
              <a:t> in MMM 6 &amp; 7 on average are registrars who scored in the upper quartile of MMI selection. </a:t>
            </a:r>
            <a:endParaRPr lang="en-AU" dirty="0">
              <a:ea typeface="Calibri"/>
              <a:cs typeface="Calibri"/>
            </a:endParaRPr>
          </a:p>
          <a:p>
            <a:endParaRPr lang="en-AU" dirty="0"/>
          </a:p>
          <a:p>
            <a:r>
              <a:rPr lang="en-AU" dirty="0"/>
              <a:t>Registrars who score in the upper quartile were observed to attend placements in more remote locations. FACRRM Handbook: Registrars are required to work in regional, rural and remote locations and gain experience across primary, secondary and emergency care in rural practice in order to gain the competencies, knowledge, skills and attributes described in the Core Generalist curriculum. All registrars must demonstrate minimum training requirements in these rural contexts</a:t>
            </a:r>
            <a:endParaRPr lang="en-AU" dirty="0">
              <a:cs typeface="Calibri"/>
            </a:endParaRPr>
          </a:p>
          <a:p>
            <a:endParaRPr lang="en-AU" dirty="0">
              <a:ea typeface="Calibri"/>
              <a:cs typeface="Calibri"/>
            </a:endParaRPr>
          </a:p>
          <a:p>
            <a:pPr marL="285750" indent="-285750">
              <a:buFont typeface="Arial,Sans-Serif"/>
              <a:buChar char="•"/>
            </a:pPr>
            <a:endParaRPr lang="en-US" dirty="0">
              <a:ea typeface="Calibri"/>
              <a:cs typeface="Calibri"/>
            </a:endParaRPr>
          </a:p>
          <a:p>
            <a:pPr marL="171450" indent="-171450">
              <a:buFont typeface="Arial"/>
              <a:buChar char="•"/>
            </a:pPr>
            <a:endParaRPr lang="en-US" dirty="0">
              <a:ea typeface="Calibri"/>
              <a:cs typeface="Calibri"/>
            </a:endParaRPr>
          </a:p>
          <a:p>
            <a:pPr marL="285750" indent="-285750">
              <a:buFont typeface="Arial,Sans-Serif"/>
              <a:buChar char="•"/>
            </a:pPr>
            <a:endParaRPr lang="en-US" dirty="0">
              <a:ea typeface="Calibri"/>
              <a:cs typeface="Calibri"/>
            </a:endParaRPr>
          </a:p>
          <a:p>
            <a:pPr marL="171450" indent="-171450">
              <a:buFont typeface="Calibri"/>
              <a:buChar char="-"/>
            </a:pPr>
            <a:endParaRPr lang="en-AU"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63C27A9-C978-42C4-991F-95C18B73015D}" type="slidenum">
              <a:rPr lang="en-AU" smtClean="0"/>
              <a:t>14</a:t>
            </a:fld>
            <a:endParaRPr lang="en-AU"/>
          </a:p>
        </p:txBody>
      </p:sp>
    </p:spTree>
    <p:extLst>
      <p:ext uri="{BB962C8B-B14F-4D97-AF65-F5344CB8AC3E}">
        <p14:creationId xmlns:p14="http://schemas.microsoft.com/office/powerpoint/2010/main" val="21221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 analysis observed College selection scores and the selection criteria embedded within do hold predictive validity relative to the medical assessment literature.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MMI and SA scores showed good evidence of validity based on predictive strength with other assessment modalities. Further a strong negative association was observed between MMI scores and attrition.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2D500CEE-1C90-46B1-926D-E3B4CDF0C154}" type="slidenum">
              <a:rPr lang="en-AU" smtClean="0"/>
              <a:t>15</a:t>
            </a:fld>
            <a:endParaRPr lang="en-AU"/>
          </a:p>
        </p:txBody>
      </p:sp>
    </p:spTree>
    <p:extLst>
      <p:ext uri="{BB962C8B-B14F-4D97-AF65-F5344CB8AC3E}">
        <p14:creationId xmlns:p14="http://schemas.microsoft.com/office/powerpoint/2010/main" val="415650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dirty="0">
                <a:solidFill>
                  <a:srgbClr val="000000"/>
                </a:solidFill>
                <a:effectLst/>
                <a:latin typeface="Calibri" panose="020F0502020204030204" pitchFamily="34" charset="0"/>
              </a:rPr>
              <a:t>This presentation will report on the success the College has had in developing a selection criteria that seeks to build a sustainable Rural Generalist workforce into the future.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Authors: Walters  L,  Thurecht M,  Campbell D, Cowie M,  Mendel S,  Gladman G,  Couper M, Killorn R,  Angliss O,  Dawber J,  Dempsey N,  </a:t>
            </a:r>
            <a:r>
              <a:rPr lang="en-AU" b="0" i="0" u="none" strike="noStrike" dirty="0" err="1">
                <a:solidFill>
                  <a:srgbClr val="000000"/>
                </a:solidFill>
                <a:effectLst/>
                <a:latin typeface="Calibri" panose="020F0502020204030204" pitchFamily="34" charset="0"/>
              </a:rPr>
              <a:t>Lngeri</a:t>
            </a:r>
            <a:r>
              <a:rPr lang="en-AU" b="0" i="0" u="none" strike="noStrike" dirty="0">
                <a:solidFill>
                  <a:srgbClr val="000000"/>
                </a:solidFill>
                <a:effectLst/>
                <a:latin typeface="Calibri" panose="020F0502020204030204" pitchFamily="34" charset="0"/>
              </a:rPr>
              <a:t> O,  Law R,  Sen Gupta T.</a:t>
            </a:r>
            <a:endParaRPr lang="en-AU" b="0" i="0" dirty="0">
              <a:solidFill>
                <a:srgbClr val="444444"/>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2D500CEE-1C90-46B1-926D-E3B4CDF0C154}" type="slidenum">
              <a:rPr lang="en-AU" smtClean="0"/>
              <a:t>2</a:t>
            </a:fld>
            <a:endParaRPr lang="en-AU"/>
          </a:p>
        </p:txBody>
      </p:sp>
    </p:spTree>
    <p:extLst>
      <p:ext uri="{BB962C8B-B14F-4D97-AF65-F5344CB8AC3E}">
        <p14:creationId xmlns:p14="http://schemas.microsoft.com/office/powerpoint/2010/main" val="319678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b="0" i="0" dirty="0">
                <a:solidFill>
                  <a:srgbClr val="000000"/>
                </a:solidFill>
                <a:effectLst/>
                <a:latin typeface="Calibri" panose="020F0502020204030204" pitchFamily="34" charset="0"/>
              </a:rPr>
              <a:t>Standing here at the 9th Rural and Remote Health Symposium, I am sure you have heard of ACRRM and have an intimate understanding of who we are and what we stand for. </a:t>
            </a:r>
            <a:endParaRPr lang="en-GB" dirty="0"/>
          </a:p>
          <a:p>
            <a:pPr>
              <a:lnSpc>
                <a:spcPct val="90000"/>
              </a:lnSpc>
              <a:spcBef>
                <a:spcPts val="1000"/>
              </a:spcBef>
            </a:pPr>
            <a:endParaRPr lang="en-GB" dirty="0"/>
          </a:p>
          <a:p>
            <a:pPr>
              <a:lnSpc>
                <a:spcPct val="90000"/>
              </a:lnSpc>
              <a:spcBef>
                <a:spcPts val="1000"/>
              </a:spcBef>
            </a:pPr>
            <a:r>
              <a:rPr lang="en-GB" dirty="0"/>
              <a:t>The Australian College of Rural and Remote Medicine (ACRRM) was formed in 1997 as an acknowledgment of:</a:t>
            </a:r>
            <a:br>
              <a:rPr lang="en-GB" dirty="0">
                <a:cs typeface="+mn-lt"/>
              </a:rPr>
            </a:br>
            <a:endParaRPr lang="en-GB" dirty="0"/>
          </a:p>
          <a:p>
            <a:pPr marL="171450" indent="-171450">
              <a:lnSpc>
                <a:spcPct val="90000"/>
              </a:lnSpc>
              <a:spcBef>
                <a:spcPts val="1000"/>
              </a:spcBef>
              <a:buFont typeface="Arial"/>
              <a:buChar char="•"/>
            </a:pPr>
            <a:r>
              <a:rPr lang="en-GB" dirty="0"/>
              <a:t>The importance of </a:t>
            </a:r>
            <a:r>
              <a:rPr lang="en-GB" b="1" dirty="0"/>
              <a:t>rural and remote medicine</a:t>
            </a:r>
            <a:r>
              <a:rPr lang="en-GB" dirty="0"/>
              <a:t> as a broad and distinctive form of general practice. </a:t>
            </a:r>
            <a:endParaRPr lang="en-US" dirty="0"/>
          </a:p>
          <a:p>
            <a:pPr marL="171450" indent="-171450">
              <a:lnSpc>
                <a:spcPct val="90000"/>
              </a:lnSpc>
              <a:spcBef>
                <a:spcPts val="1000"/>
              </a:spcBef>
              <a:buFont typeface="Arial"/>
              <a:buChar char="•"/>
            </a:pPr>
            <a:r>
              <a:rPr lang="en-GB" dirty="0"/>
              <a:t>The need for well-designed vocational preparation and continuing </a:t>
            </a:r>
            <a:r>
              <a:rPr lang="en-GB" b="1" dirty="0"/>
              <a:t>medical education for rural doctors</a:t>
            </a:r>
            <a:r>
              <a:rPr lang="en-GB" dirty="0"/>
              <a:t>, and</a:t>
            </a:r>
            <a:endParaRPr lang="en-US" dirty="0"/>
          </a:p>
          <a:p>
            <a:pPr marL="171450" indent="-171450">
              <a:lnSpc>
                <a:spcPct val="90000"/>
              </a:lnSpc>
              <a:spcBef>
                <a:spcPts val="1000"/>
              </a:spcBef>
              <a:buFont typeface="Arial"/>
              <a:buChar char="•"/>
            </a:pPr>
            <a:r>
              <a:rPr lang="en-GB" dirty="0"/>
              <a:t>The need to address the </a:t>
            </a:r>
            <a:r>
              <a:rPr lang="en-GB" b="1" dirty="0"/>
              <a:t>shortage of rural and remote doctors</a:t>
            </a:r>
            <a:r>
              <a:rPr lang="en-GB" dirty="0"/>
              <a:t> in Australia, by providing them with a separate and distinctive professional body </a:t>
            </a:r>
          </a:p>
          <a:p>
            <a:pPr marL="171450" indent="-171450">
              <a:lnSpc>
                <a:spcPct val="90000"/>
              </a:lnSpc>
              <a:spcBef>
                <a:spcPts val="1000"/>
              </a:spcBef>
              <a:buFont typeface="Arial"/>
              <a:buChar char="•"/>
            </a:pPr>
            <a:endParaRPr lang="en-GB" dirty="0">
              <a:ea typeface="Calibri" panose="020F0502020204030204"/>
              <a:cs typeface="Calibri"/>
            </a:endParaRPr>
          </a:p>
          <a:p>
            <a:pPr>
              <a:lnSpc>
                <a:spcPct val="90000"/>
              </a:lnSpc>
              <a:spcBef>
                <a:spcPts val="1000"/>
              </a:spcBef>
            </a:pPr>
            <a:r>
              <a:rPr lang="en-GB" b="1" dirty="0">
                <a:ea typeface="Calibri" panose="020F0502020204030204"/>
                <a:cs typeface="Calibri"/>
              </a:rPr>
              <a:t>__________________</a:t>
            </a:r>
          </a:p>
          <a:p>
            <a:pPr>
              <a:lnSpc>
                <a:spcPct val="90000"/>
              </a:lnSpc>
              <a:spcBef>
                <a:spcPts val="1000"/>
              </a:spcBef>
            </a:pPr>
            <a:r>
              <a:rPr lang="en-GB" b="1" dirty="0">
                <a:ea typeface="Calibri" panose="020F0502020204030204"/>
                <a:cs typeface="Calibri"/>
              </a:rPr>
              <a:t>Alternative: </a:t>
            </a:r>
            <a:br>
              <a:rPr lang="en-GB" b="1" dirty="0">
                <a:ea typeface="Calibri" panose="020F0502020204030204"/>
                <a:cs typeface="Calibri"/>
              </a:rPr>
            </a:br>
            <a:endParaRPr lang="en-GB" b="1" dirty="0">
              <a:ea typeface="Calibri" panose="020F0502020204030204"/>
              <a:cs typeface="Calibri"/>
            </a:endParaRPr>
          </a:p>
          <a:p>
            <a:pPr>
              <a:lnSpc>
                <a:spcPct val="90000"/>
              </a:lnSpc>
              <a:spcBef>
                <a:spcPts val="1000"/>
              </a:spcBef>
            </a:pPr>
            <a:r>
              <a:rPr lang="en-GB" b="1" dirty="0">
                <a:ea typeface="Calibri" panose="020F0502020204030204"/>
                <a:cs typeface="Calibri"/>
              </a:rPr>
              <a:t>Welcome to ACRRM, the home of the Rural Generalist. </a:t>
            </a:r>
            <a:endParaRPr lang="en-GB" dirty="0"/>
          </a:p>
          <a:p>
            <a:pPr>
              <a:lnSpc>
                <a:spcPct val="90000"/>
              </a:lnSpc>
              <a:spcBef>
                <a:spcPts val="1000"/>
              </a:spcBef>
            </a:pPr>
            <a:endParaRPr lang="en-GB" b="1" dirty="0">
              <a:ea typeface="Calibri" panose="020F0502020204030204"/>
              <a:cs typeface="Calibri"/>
            </a:endParaRPr>
          </a:p>
          <a:p>
            <a:r>
              <a:rPr lang="en-GB" dirty="0"/>
              <a:t>Being a rural generalist means you have specific expertise in providing medical care for rural and remote or isolated communities. As a rural generalist you understand and respond to the diverse needs of rural communities including; applying a population health approach, providing safe primary, secondary and emergency care, culturally safe Aboriginal and Torres Strait Islander people’s health care and providing specialised medical care in one or more of the Advanced Specialised Training disciplines offered by ACRRM.</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63C27A9-C978-42C4-991F-95C18B73015D}" type="slidenum">
              <a:rPr lang="en-AU" smtClean="0"/>
              <a:t>3</a:t>
            </a:fld>
            <a:endParaRPr lang="en-AU"/>
          </a:p>
        </p:txBody>
      </p:sp>
    </p:spTree>
    <p:extLst>
      <p:ext uri="{BB962C8B-B14F-4D97-AF65-F5344CB8AC3E}">
        <p14:creationId xmlns:p14="http://schemas.microsoft.com/office/powerpoint/2010/main" val="53989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Fellowship training takes 4 years FT in total to complete. It breaks into core clinical training, primary rural and remote training and the advanced </a:t>
            </a:r>
            <a:r>
              <a:rPr lang="en-US" dirty="0" err="1"/>
              <a:t>specialised</a:t>
            </a:r>
            <a:r>
              <a:rPr lang="en-US" dirty="0"/>
              <a:t> training. </a:t>
            </a:r>
          </a:p>
          <a:p>
            <a:endParaRPr lang="en-US" dirty="0"/>
          </a:p>
          <a:p>
            <a:r>
              <a:rPr lang="en-US" dirty="0"/>
              <a:t>The training program is aligned to the </a:t>
            </a:r>
            <a:r>
              <a:rPr lang="en-US" b="1" dirty="0"/>
              <a:t>eight domains of Rural Generalist Curriculum</a:t>
            </a:r>
            <a:r>
              <a:rPr lang="en-US" dirty="0"/>
              <a:t> and underpins the learning areas included in the Core Generalist and Advanced </a:t>
            </a:r>
            <a:r>
              <a:rPr lang="en-US" dirty="0" err="1"/>
              <a:t>Specialised</a:t>
            </a:r>
            <a:r>
              <a:rPr lang="en-US" dirty="0"/>
              <a:t> components of the Curriculum. </a:t>
            </a:r>
          </a:p>
          <a:p>
            <a:endParaRPr lang="en-US" dirty="0">
              <a:cs typeface="Calibri"/>
            </a:endParaRPr>
          </a:p>
          <a:p>
            <a:r>
              <a:rPr lang="en-US" dirty="0">
                <a:cs typeface="Calibri"/>
              </a:rPr>
              <a:t>The program </a:t>
            </a:r>
            <a:r>
              <a:rPr lang="en-US" b="1" dirty="0">
                <a:cs typeface="Calibri"/>
              </a:rPr>
              <a:t>outcome,</a:t>
            </a:r>
            <a:r>
              <a:rPr lang="en-US" dirty="0">
                <a:cs typeface="Calibri"/>
              </a:rPr>
              <a:t> is a </a:t>
            </a:r>
            <a:r>
              <a:rPr lang="en-US" dirty="0"/>
              <a:t>medical specialist who has been assessed as meeting the required standards for providing high-quality Rural Generalist medical practice. </a:t>
            </a:r>
          </a:p>
          <a:p>
            <a:endParaRPr lang="en-US" dirty="0"/>
          </a:p>
          <a:p>
            <a:r>
              <a:rPr lang="en-US" dirty="0"/>
              <a:t>This involves being able to: </a:t>
            </a:r>
            <a:endParaRPr lang="en-US" dirty="0">
              <a:cs typeface="Calibri"/>
            </a:endParaRPr>
          </a:p>
          <a:p>
            <a:pPr marL="171450" indent="-171450">
              <a:lnSpc>
                <a:spcPct val="90000"/>
              </a:lnSpc>
              <a:spcBef>
                <a:spcPts val="1000"/>
              </a:spcBef>
              <a:buFont typeface="Arial"/>
              <a:buChar char="•"/>
            </a:pPr>
            <a:r>
              <a:rPr lang="en-US" dirty="0"/>
              <a:t>Work in geographical and professional isolation </a:t>
            </a:r>
            <a:endParaRPr lang="en-US" dirty="0">
              <a:cs typeface="Calibri" panose="020F0502020204030204"/>
            </a:endParaRPr>
          </a:p>
          <a:p>
            <a:pPr marL="171450" indent="-171450">
              <a:lnSpc>
                <a:spcPct val="90000"/>
              </a:lnSpc>
              <a:spcBef>
                <a:spcPts val="1000"/>
              </a:spcBef>
              <a:buFont typeface="Arial"/>
              <a:buChar char="•"/>
            </a:pPr>
            <a:r>
              <a:rPr lang="en-US" dirty="0"/>
              <a:t>Work in partnership with Aboriginal, Torres Strait Islander peoples </a:t>
            </a:r>
            <a:endParaRPr lang="en-US" dirty="0">
              <a:cs typeface="Calibri" panose="020F0502020204030204"/>
            </a:endParaRPr>
          </a:p>
          <a:p>
            <a:pPr marL="171450" indent="-171450">
              <a:lnSpc>
                <a:spcPct val="90000"/>
              </a:lnSpc>
              <a:spcBef>
                <a:spcPts val="1000"/>
              </a:spcBef>
              <a:buFont typeface="Arial"/>
              <a:buChar char="•"/>
            </a:pPr>
            <a:r>
              <a:rPr lang="en-US" dirty="0"/>
              <a:t>Apply a population approach to community needs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63C27A9-C978-42C4-991F-95C18B73015D}" type="slidenum">
              <a:rPr lang="en-AU" smtClean="0"/>
              <a:t>4</a:t>
            </a:fld>
            <a:endParaRPr lang="en-AU"/>
          </a:p>
        </p:txBody>
      </p:sp>
    </p:spTree>
    <p:extLst>
      <p:ext uri="{BB962C8B-B14F-4D97-AF65-F5344CB8AC3E}">
        <p14:creationId xmlns:p14="http://schemas.microsoft.com/office/powerpoint/2010/main" val="355375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800" b="0" i="0" u="none" strike="noStrike" dirty="0">
                <a:solidFill>
                  <a:srgbClr val="000000"/>
                </a:solidFill>
                <a:effectLst/>
                <a:latin typeface="Calibri" panose="020F0502020204030204" pitchFamily="34" charset="0"/>
              </a:rPr>
              <a:t>ACRRM's selection process was developed following an extensive literature review and consultation with assessment experts.</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Calibri" panose="020F0502020204030204" pitchFamily="34" charset="0"/>
            </a:endParaRPr>
          </a:p>
          <a:p>
            <a:pPr algn="l" rtl="0" fontAlgn="base"/>
            <a:r>
              <a:rPr lang="en-GB" sz="800" b="0" i="0" dirty="0">
                <a:solidFill>
                  <a:srgbClr val="000000"/>
                </a:solidFill>
                <a:effectLst/>
                <a:latin typeface="Calibri" panose="020F0502020204030204" pitchFamily="34" charset="0"/>
              </a:rPr>
              <a:t>​</a:t>
            </a:r>
            <a:endParaRPr lang="en-GB" sz="800" b="0" i="0" dirty="0">
              <a:solidFill>
                <a:srgbClr val="444444"/>
              </a:solidFill>
              <a:effectLst/>
              <a:latin typeface="Calibri" panose="020F0502020204030204" pitchFamily="34" charset="0"/>
            </a:endParaRPr>
          </a:p>
          <a:p>
            <a:pPr algn="l" rtl="0" fontAlgn="base"/>
            <a:r>
              <a:rPr lang="en-AU" sz="800" b="0" i="0" u="none" strike="noStrike" dirty="0">
                <a:solidFill>
                  <a:srgbClr val="000000"/>
                </a:solidFill>
                <a:effectLst/>
                <a:latin typeface="Calibri" panose="020F0502020204030204" pitchFamily="34" charset="0"/>
              </a:rPr>
              <a:t>Selection Criteria is broken down into the following core areas:</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Calibri" panose="020F0502020204030204" pitchFamily="34" charset="0"/>
            </a:endParaRPr>
          </a:p>
          <a:p>
            <a:pPr algn="l" rtl="0" fontAlgn="base"/>
            <a:r>
              <a:rPr lang="en-AU" sz="800" b="0" i="0" u="none" strike="noStrike" dirty="0">
                <a:solidFill>
                  <a:srgbClr val="000000"/>
                </a:solidFill>
                <a:effectLst/>
                <a:latin typeface="Calibri" panose="020F0502020204030204" pitchFamily="34" charset="0"/>
              </a:rPr>
              <a:t>Applicants need to: </a:t>
            </a:r>
            <a:r>
              <a:rPr lang="en-AU" sz="800" b="0" i="0" dirty="0">
                <a:solidFill>
                  <a:srgbClr val="000000"/>
                </a:solidFill>
                <a:effectLst/>
                <a:latin typeface="Calibri" panose="020F0502020204030204" pitchFamily="34" charset="0"/>
              </a:rPr>
              <a:t>​</a:t>
            </a:r>
            <a:endParaRPr lang="en-AU" sz="800" b="0" i="0" u="none" strike="noStrike"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AU" sz="800" b="0" i="0" u="none" strike="noStrike" dirty="0">
                <a:solidFill>
                  <a:srgbClr val="000000"/>
                </a:solidFill>
                <a:effectLst/>
                <a:latin typeface="Calibri" panose="020F0502020204030204" pitchFamily="34" charset="0"/>
              </a:rPr>
              <a:t>Demonstrate your </a:t>
            </a:r>
            <a:r>
              <a:rPr lang="en-AU" sz="800" b="1" i="0" u="none" strike="noStrike" dirty="0">
                <a:solidFill>
                  <a:srgbClr val="000000"/>
                </a:solidFill>
                <a:effectLst/>
                <a:latin typeface="Calibri" panose="020F0502020204030204" pitchFamily="34" charset="0"/>
              </a:rPr>
              <a:t>commitment</a:t>
            </a:r>
            <a:r>
              <a:rPr lang="en-AU" sz="800" b="0" i="0" u="none" strike="noStrike" dirty="0">
                <a:solidFill>
                  <a:srgbClr val="000000"/>
                </a:solidFill>
                <a:effectLst/>
                <a:latin typeface="Calibri" panose="020F0502020204030204" pitchFamily="34" charset="0"/>
              </a:rPr>
              <a:t> to a career as a specialist general practitioner working in rural or remote Australia, and</a:t>
            </a:r>
            <a:r>
              <a:rPr lang="en-AU" sz="800" b="0" i="0" dirty="0">
                <a:solidFill>
                  <a:srgbClr val="000000"/>
                </a:solidFill>
                <a:effectLst/>
                <a:latin typeface="Calibri" panose="020F0502020204030204" pitchFamily="34" charset="0"/>
              </a:rPr>
              <a:t>​</a:t>
            </a:r>
            <a:r>
              <a:rPr lang="en-AU" sz="800" b="0" i="0" u="none" strike="noStrike" dirty="0">
                <a:solidFill>
                  <a:srgbClr val="444444"/>
                </a:solidFill>
                <a:effectLst/>
                <a:latin typeface="Arial" panose="020B0604020202020204" pitchFamily="34" charset="0"/>
              </a:rPr>
              <a:t> </a:t>
            </a:r>
            <a:r>
              <a:rPr lang="en-AU" sz="800" b="0" i="0" u="none" strike="noStrike" dirty="0">
                <a:solidFill>
                  <a:srgbClr val="000000"/>
                </a:solidFill>
                <a:effectLst/>
                <a:latin typeface="Calibri" panose="020F0502020204030204" pitchFamily="34" charset="0"/>
              </a:rPr>
              <a:t>your </a:t>
            </a:r>
            <a:r>
              <a:rPr lang="en-AU" sz="800" b="1" i="0" u="none" strike="noStrike" dirty="0">
                <a:solidFill>
                  <a:srgbClr val="000000"/>
                </a:solidFill>
                <a:effectLst/>
                <a:latin typeface="Calibri" panose="020F0502020204030204" pitchFamily="34" charset="0"/>
              </a:rPr>
              <a:t>commitment</a:t>
            </a:r>
            <a:r>
              <a:rPr lang="en-AU" sz="800" b="0" i="0" u="none" strike="noStrike" dirty="0">
                <a:solidFill>
                  <a:srgbClr val="000000"/>
                </a:solidFill>
                <a:effectLst/>
                <a:latin typeface="Calibri" panose="020F0502020204030204" pitchFamily="34" charset="0"/>
              </a:rPr>
              <a:t> to meeting the needs of rural and remote communities through an extended scope of practice</a:t>
            </a:r>
            <a:r>
              <a:rPr lang="en-AU" sz="800" b="0" i="0" dirty="0">
                <a:solidFill>
                  <a:srgbClr val="000000"/>
                </a:solidFill>
                <a:effectLst/>
                <a:latin typeface="Calibri" panose="020F0502020204030204" pitchFamily="34" charset="0"/>
              </a:rPr>
              <a:t>​</a:t>
            </a:r>
            <a:endParaRPr lang="en-AU" sz="800" b="0" i="0" u="none" strike="noStrike"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AU" sz="800" b="0" i="0" u="none" strike="noStrike" dirty="0">
                <a:solidFill>
                  <a:srgbClr val="000000"/>
                </a:solidFill>
                <a:effectLst/>
                <a:latin typeface="Calibri" panose="020F0502020204030204" pitchFamily="34" charset="0"/>
              </a:rPr>
              <a:t>Demonstrate your </a:t>
            </a:r>
            <a:r>
              <a:rPr lang="en-AU" sz="800" b="1" i="0" u="none" strike="noStrike" dirty="0">
                <a:solidFill>
                  <a:srgbClr val="000000"/>
                </a:solidFill>
                <a:effectLst/>
                <a:latin typeface="Calibri" panose="020F0502020204030204" pitchFamily="34" charset="0"/>
              </a:rPr>
              <a:t>connection </a:t>
            </a:r>
            <a:r>
              <a:rPr lang="en-AU" sz="800" b="0" i="0" u="none" strike="noStrike" dirty="0">
                <a:solidFill>
                  <a:srgbClr val="000000"/>
                </a:solidFill>
                <a:effectLst/>
                <a:latin typeface="Calibri" panose="020F0502020204030204" pitchFamily="34" charset="0"/>
              </a:rPr>
              <a:t>with rural communities</a:t>
            </a:r>
            <a:r>
              <a:rPr lang="en-US" sz="800" b="0" i="0" dirty="0">
                <a:solidFill>
                  <a:srgbClr val="000000"/>
                </a:solidFill>
                <a:effectLst/>
                <a:latin typeface="Calibri" panose="020F0502020204030204" pitchFamily="34" charset="0"/>
              </a:rPr>
              <a:t>​</a:t>
            </a:r>
            <a:endParaRPr lang="en-US" sz="800" b="0" i="0" u="none" strike="noStrike"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AU" sz="800" b="0" i="0" u="none" strike="noStrike" dirty="0">
                <a:solidFill>
                  <a:srgbClr val="000000"/>
                </a:solidFill>
                <a:effectLst/>
                <a:latin typeface="Calibri" panose="020F0502020204030204" pitchFamily="34" charset="0"/>
              </a:rPr>
              <a:t>Demonstrate your </a:t>
            </a:r>
            <a:r>
              <a:rPr lang="en-AU" sz="800" b="1" i="0" u="none" strike="noStrike" dirty="0">
                <a:solidFill>
                  <a:srgbClr val="000000"/>
                </a:solidFill>
                <a:effectLst/>
                <a:latin typeface="Calibri" panose="020F0502020204030204" pitchFamily="34" charset="0"/>
              </a:rPr>
              <a:t>capacity and motivation</a:t>
            </a:r>
            <a:r>
              <a:rPr lang="en-AU" sz="800" b="0" i="0" u="none" strike="noStrike" dirty="0">
                <a:solidFill>
                  <a:srgbClr val="000000"/>
                </a:solidFill>
                <a:effectLst/>
                <a:latin typeface="Calibri" panose="020F0502020204030204" pitchFamily="34" charset="0"/>
              </a:rPr>
              <a:t> to acquire abilities, skills and knowledge in the ACRRM domains of practice</a:t>
            </a:r>
            <a:r>
              <a:rPr lang="en-AU" sz="800" b="0" i="0" dirty="0">
                <a:solidFill>
                  <a:srgbClr val="000000"/>
                </a:solidFill>
                <a:effectLst/>
                <a:latin typeface="Calibri" panose="020F0502020204030204" pitchFamily="34" charset="0"/>
              </a:rPr>
              <a:t>​</a:t>
            </a:r>
            <a:endParaRPr lang="en-AU" sz="800" b="0" i="0" u="none" strike="noStrike"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AU" sz="800" b="0" i="0" u="none" strike="noStrike" dirty="0">
                <a:solidFill>
                  <a:srgbClr val="000000"/>
                </a:solidFill>
                <a:effectLst/>
                <a:latin typeface="Calibri" panose="020F0502020204030204" pitchFamily="34" charset="0"/>
              </a:rPr>
              <a:t>Possess the personal </a:t>
            </a:r>
            <a:r>
              <a:rPr lang="en-AU" sz="800" b="1" i="0" u="none" strike="noStrike" dirty="0">
                <a:solidFill>
                  <a:srgbClr val="000000"/>
                </a:solidFill>
                <a:effectLst/>
                <a:latin typeface="Calibri" panose="020F0502020204030204" pitchFamily="34" charset="0"/>
              </a:rPr>
              <a:t>characteristics</a:t>
            </a:r>
            <a:r>
              <a:rPr lang="en-AU" sz="800" b="0" i="0" u="none" strike="noStrike" dirty="0">
                <a:solidFill>
                  <a:srgbClr val="000000"/>
                </a:solidFill>
                <a:effectLst/>
                <a:latin typeface="Calibri" panose="020F0502020204030204" pitchFamily="34" charset="0"/>
              </a:rPr>
              <a:t> associated with a successful career in rural or remote practice (such as; </a:t>
            </a:r>
            <a:r>
              <a:rPr lang="en-GB" sz="800" b="0" i="0" u="none" strike="noStrike" dirty="0">
                <a:solidFill>
                  <a:srgbClr val="000000"/>
                </a:solidFill>
                <a:effectLst/>
                <a:latin typeface="Calibri" panose="020F0502020204030204" pitchFamily="34" charset="0"/>
              </a:rPr>
              <a:t>persistence, adaptability, recognition of limitations, comfort with uncertainty and teamwork).</a:t>
            </a:r>
            <a:r>
              <a:rPr lang="en-AU" sz="800" b="0" i="0" dirty="0">
                <a:solidFill>
                  <a:srgbClr val="000000"/>
                </a:solidFill>
                <a:effectLst/>
                <a:latin typeface="Calibri" panose="020F0502020204030204" pitchFamily="34" charset="0"/>
              </a:rPr>
              <a:t>​</a:t>
            </a:r>
            <a:endParaRPr lang="en-AU" sz="800" b="0" i="0" dirty="0">
              <a:solidFill>
                <a:srgbClr val="444444"/>
              </a:solidFill>
              <a:effectLst/>
              <a:latin typeface="Arial" panose="020B0604020202020204" pitchFamily="34" charset="0"/>
            </a:endParaRPr>
          </a:p>
          <a:p>
            <a:pPr algn="l" rtl="0" fontAlgn="base"/>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Calibri" panose="020F0502020204030204" pitchFamily="34" charset="0"/>
            </a:endParaRPr>
          </a:p>
          <a:p>
            <a:pPr algn="l" rtl="0" fontAlgn="base"/>
            <a:r>
              <a:rPr lang="en-US" sz="800" b="0" i="0" u="sng" dirty="0">
                <a:solidFill>
                  <a:srgbClr val="000000"/>
                </a:solidFill>
                <a:effectLst/>
                <a:latin typeface="Calibri" panose="020F0502020204030204" pitchFamily="34" charset="0"/>
              </a:rPr>
              <a:t>_______________________________________________________________________</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Calibri" panose="020F0502020204030204" pitchFamily="34" charset="0"/>
            </a:endParaRPr>
          </a:p>
          <a:p>
            <a:pPr algn="l" rtl="0" fontAlgn="base"/>
            <a:r>
              <a:rPr lang="en-AU" sz="800" b="0" i="0" u="none" strike="noStrike" dirty="0">
                <a:solidFill>
                  <a:srgbClr val="000000"/>
                </a:solidFill>
                <a:effectLst/>
                <a:latin typeface="Calibri" panose="020F0502020204030204" pitchFamily="34" charset="0"/>
              </a:rPr>
              <a:t>Embedded within the selection criteria are the </a:t>
            </a:r>
            <a:r>
              <a:rPr lang="en-AU" sz="800" b="1" i="0" u="none" strike="noStrike" dirty="0">
                <a:solidFill>
                  <a:srgbClr val="000000"/>
                </a:solidFill>
                <a:effectLst/>
                <a:latin typeface="Calibri" panose="020F0502020204030204" pitchFamily="34" charset="0"/>
              </a:rPr>
              <a:t>8 Domains of Practice</a:t>
            </a:r>
            <a:r>
              <a:rPr lang="en-AU" sz="800" b="0" i="0" u="none" strike="noStrike" dirty="0">
                <a:solidFill>
                  <a:srgbClr val="000000"/>
                </a:solidFill>
                <a:effectLst/>
                <a:latin typeface="Calibri" panose="020F0502020204030204" pitchFamily="34" charset="0"/>
              </a:rPr>
              <a:t>: </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Calibri" panose="020F0502020204030204" pitchFamily="34" charset="0"/>
            </a:endParaRPr>
          </a:p>
          <a:p>
            <a:pPr algn="l" rtl="0" fontAlgn="base">
              <a:buFont typeface="+mj-lt"/>
              <a:buAutoNum type="arabicPeriod"/>
            </a:pPr>
            <a:r>
              <a:rPr lang="en-US" sz="800" b="0" i="0" u="none" strike="noStrike" dirty="0">
                <a:solidFill>
                  <a:srgbClr val="000000"/>
                </a:solidFill>
                <a:effectLst/>
                <a:latin typeface="Calibri" panose="020F0502020204030204" pitchFamily="34" charset="0"/>
              </a:rPr>
              <a:t> Provide expert medical care in all rural contexts</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Arial" panose="020B0604020202020204" pitchFamily="34" charset="0"/>
            </a:endParaRPr>
          </a:p>
          <a:p>
            <a:pPr algn="l" rtl="0" fontAlgn="base">
              <a:buFont typeface="+mj-lt"/>
              <a:buAutoNum type="arabicPeriod"/>
            </a:pPr>
            <a:r>
              <a:rPr lang="en-US" sz="800" b="0" i="0" u="none" strike="noStrike" dirty="0">
                <a:solidFill>
                  <a:srgbClr val="000000"/>
                </a:solidFill>
                <a:effectLst/>
                <a:latin typeface="Calibri" panose="020F0502020204030204" pitchFamily="34" charset="0"/>
              </a:rPr>
              <a:t> Provide primary care</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Arial" panose="020B0604020202020204" pitchFamily="34" charset="0"/>
            </a:endParaRPr>
          </a:p>
          <a:p>
            <a:pPr algn="l" rtl="0" fontAlgn="base">
              <a:buFont typeface="+mj-lt"/>
              <a:buAutoNum type="arabicPeriod"/>
            </a:pPr>
            <a:r>
              <a:rPr lang="en-US" sz="800" b="0" i="0" u="none" strike="noStrike" dirty="0">
                <a:solidFill>
                  <a:srgbClr val="000000"/>
                </a:solidFill>
                <a:effectLst/>
                <a:latin typeface="Calibri" panose="020F0502020204030204" pitchFamily="34" charset="0"/>
              </a:rPr>
              <a:t> Provide secondary medical care</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Arial" panose="020B0604020202020204" pitchFamily="34" charset="0"/>
            </a:endParaRPr>
          </a:p>
          <a:p>
            <a:pPr algn="l" rtl="0" fontAlgn="base">
              <a:buFont typeface="+mj-lt"/>
              <a:buAutoNum type="arabicPeriod"/>
            </a:pPr>
            <a:r>
              <a:rPr lang="en-US" sz="800" b="0" i="0" u="none" strike="noStrike" dirty="0">
                <a:solidFill>
                  <a:srgbClr val="000000"/>
                </a:solidFill>
                <a:effectLst/>
                <a:latin typeface="Calibri" panose="020F0502020204030204" pitchFamily="34" charset="0"/>
              </a:rPr>
              <a:t> Respond to medical emergencies</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Arial" panose="020B0604020202020204" pitchFamily="34" charset="0"/>
            </a:endParaRPr>
          </a:p>
          <a:p>
            <a:pPr algn="l" rtl="0" fontAlgn="base">
              <a:buFont typeface="+mj-lt"/>
              <a:buAutoNum type="arabicPeriod"/>
            </a:pPr>
            <a:r>
              <a:rPr lang="en-US" sz="800" b="0" i="0" u="none" strike="noStrike" dirty="0">
                <a:solidFill>
                  <a:srgbClr val="000000"/>
                </a:solidFill>
                <a:effectLst/>
                <a:latin typeface="Calibri" panose="020F0502020204030204" pitchFamily="34" charset="0"/>
              </a:rPr>
              <a:t> Apply a population health approach</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Arial" panose="020B0604020202020204" pitchFamily="34" charset="0"/>
            </a:endParaRPr>
          </a:p>
          <a:p>
            <a:pPr algn="l" rtl="0" fontAlgn="base">
              <a:buFont typeface="+mj-lt"/>
              <a:buAutoNum type="arabicPeriod"/>
            </a:pPr>
            <a:r>
              <a:rPr lang="en-US" sz="800" b="0" i="0" u="none" strike="noStrike" dirty="0">
                <a:solidFill>
                  <a:srgbClr val="000000"/>
                </a:solidFill>
                <a:effectLst/>
                <a:latin typeface="Calibri" panose="020F0502020204030204" pitchFamily="34" charset="0"/>
              </a:rPr>
              <a:t> Work with Aboriginal, Torres Strait Islander, and other culturally diverse communities to improve health and wellbeing.</a:t>
            </a:r>
            <a:r>
              <a:rPr lang="en-US" sz="800" b="0" i="0" dirty="0">
                <a:solidFill>
                  <a:srgbClr val="000000"/>
                </a:solidFill>
                <a:effectLst/>
                <a:latin typeface="Calibri" panose="020F0502020204030204" pitchFamily="34" charset="0"/>
              </a:rPr>
              <a:t>​</a:t>
            </a:r>
            <a:endParaRPr lang="en-US" sz="800" b="0" i="0" dirty="0">
              <a:solidFill>
                <a:srgbClr val="444444"/>
              </a:solidFill>
              <a:effectLst/>
              <a:latin typeface="Arial" panose="020B0604020202020204" pitchFamily="34" charset="0"/>
            </a:endParaRPr>
          </a:p>
          <a:p>
            <a:pPr algn="l" rtl="0" fontAlgn="base">
              <a:buFont typeface="+mj-lt"/>
              <a:buAutoNum type="arabicPeriod"/>
            </a:pPr>
            <a:r>
              <a:rPr lang="en-US" sz="900" b="0" i="0" u="none" strike="noStrike" dirty="0">
                <a:solidFill>
                  <a:srgbClr val="000000"/>
                </a:solidFill>
                <a:effectLst/>
                <a:latin typeface="Calibri" panose="020F0502020204030204" pitchFamily="34" charset="0"/>
              </a:rPr>
              <a:t> </a:t>
            </a:r>
            <a:r>
              <a:rPr lang="en-US" sz="900" b="0" i="0" u="none" strike="noStrike" dirty="0" err="1">
                <a:solidFill>
                  <a:srgbClr val="000000"/>
                </a:solidFill>
                <a:effectLst/>
                <a:latin typeface="Calibri" panose="020F0502020204030204" pitchFamily="34" charset="0"/>
              </a:rPr>
              <a:t>Practise</a:t>
            </a:r>
            <a:r>
              <a:rPr lang="en-US" sz="900" b="0" i="0" u="none" strike="noStrike" dirty="0">
                <a:solidFill>
                  <a:srgbClr val="000000"/>
                </a:solidFill>
                <a:effectLst/>
                <a:latin typeface="Calibri" panose="020F0502020204030204" pitchFamily="34" charset="0"/>
              </a:rPr>
              <a:t> medicine within an ethical, intellectual and professional framework</a:t>
            </a:r>
            <a:r>
              <a:rPr lang="en-US" sz="900" b="0" i="0" dirty="0">
                <a:solidFill>
                  <a:srgbClr val="000000"/>
                </a:solidFill>
                <a:effectLst/>
                <a:latin typeface="Calibri" panose="020F0502020204030204" pitchFamily="34" charset="0"/>
              </a:rPr>
              <a:t>​</a:t>
            </a:r>
            <a:endParaRPr lang="en-US" sz="900" b="0" i="0" u="none" strike="noStrike" dirty="0">
              <a:solidFill>
                <a:srgbClr val="444444"/>
              </a:solidFill>
              <a:effectLst/>
              <a:latin typeface="Arial" panose="020B0604020202020204" pitchFamily="34" charset="0"/>
            </a:endParaRPr>
          </a:p>
          <a:p>
            <a:pPr algn="l" rtl="0" fontAlgn="base">
              <a:buFont typeface="+mj-lt"/>
              <a:buAutoNum type="arabicPeriod"/>
            </a:pPr>
            <a:r>
              <a:rPr lang="en-US" sz="900" b="0" i="0" u="none" strike="noStrike" dirty="0">
                <a:solidFill>
                  <a:srgbClr val="444444"/>
                </a:solidFill>
                <a:effectLst/>
                <a:latin typeface="Arial" panose="020B0604020202020204" pitchFamily="34" charset="0"/>
              </a:rPr>
              <a:t> </a:t>
            </a:r>
            <a:r>
              <a:rPr lang="en-US" sz="900" b="0" i="0" u="none" strike="noStrike" dirty="0">
                <a:solidFill>
                  <a:srgbClr val="000000"/>
                </a:solidFill>
                <a:effectLst/>
                <a:latin typeface="Calibri" panose="020F0502020204030204" pitchFamily="34" charset="0"/>
              </a:rPr>
              <a:t>Provide safe medical care while working in geographic and professional isolation</a:t>
            </a:r>
            <a:endParaRPr lang="en-US" sz="900" b="0" i="0" dirty="0">
              <a:solidFill>
                <a:srgbClr val="444444"/>
              </a:solidFill>
              <a:effectLst/>
              <a:latin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D500CEE-1C90-46B1-926D-E3B4CDF0C154}" type="slidenum">
              <a:rPr lang="en-AU" smtClean="0"/>
              <a:t>5</a:t>
            </a:fld>
            <a:endParaRPr lang="en-AU"/>
          </a:p>
        </p:txBody>
      </p:sp>
    </p:spTree>
    <p:extLst>
      <p:ext uri="{BB962C8B-B14F-4D97-AF65-F5344CB8AC3E}">
        <p14:creationId xmlns:p14="http://schemas.microsoft.com/office/powerpoint/2010/main" val="2641366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dirty="0">
                <a:solidFill>
                  <a:srgbClr val="000000"/>
                </a:solidFill>
                <a:effectLst/>
                <a:latin typeface="Calibri" panose="020F0502020204030204" pitchFamily="34" charset="0"/>
              </a:rPr>
              <a:t>Selection is a two-stage process: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Stage 1:</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The applicant is required to complete a written Suitability Assessment (SA) based on </a:t>
            </a:r>
            <a:r>
              <a:rPr lang="en-AU" b="1" i="0" u="none" strike="noStrike" dirty="0">
                <a:solidFill>
                  <a:srgbClr val="000000"/>
                </a:solidFill>
                <a:effectLst/>
                <a:latin typeface="Calibri" panose="020F0502020204030204" pitchFamily="34" charset="0"/>
              </a:rPr>
              <a:t>five questions linked to the ACRRM selection criteria</a:t>
            </a:r>
            <a:r>
              <a:rPr lang="en-AU" b="0" i="0" u="none" strike="noStrike" dirty="0">
                <a:solidFill>
                  <a:srgbClr val="000000"/>
                </a:solidFill>
                <a:effectLst/>
                <a:latin typeface="Calibri" panose="020F0502020204030204" pitchFamily="34" charset="0"/>
              </a:rPr>
              <a:t>. Questions are designed to allow the applicant to </a:t>
            </a:r>
            <a:r>
              <a:rPr lang="en-AU" b="1" i="0" u="none" strike="noStrike" dirty="0">
                <a:solidFill>
                  <a:srgbClr val="000000"/>
                </a:solidFill>
                <a:effectLst/>
                <a:latin typeface="Calibri" panose="020F0502020204030204" pitchFamily="34" charset="0"/>
              </a:rPr>
              <a:t>demonstrate </a:t>
            </a:r>
            <a:r>
              <a:rPr lang="en-AU" b="0" i="0" u="none" strike="noStrike" dirty="0">
                <a:solidFill>
                  <a:srgbClr val="000000"/>
                </a:solidFill>
                <a:effectLst/>
                <a:latin typeface="Calibri" panose="020F0502020204030204" pitchFamily="34" charset="0"/>
              </a:rPr>
              <a:t>suitability for ACRRM training. Applicants are required to complete this assessment in-order to be invited to the face-to-face Multiple Mini Interview.</a:t>
            </a:r>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Stage 2:</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The Multiple Mini Interview (MMI) is conducted in a face-to-face format of six short, timed MMI stations. Applicants have two minutes of pre-reading and eight minutes to respond to a specific question at each individual station. Each station has a different question and an individual assessor. The question format includes experience-based questions and scenario-based questions. Performance is scored through a Behavioural Anchored Rating Scale (BARS). </a:t>
            </a:r>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It important to note, the aggregate selection score is taken as a weighted average with 40% allocated to the written suitability assessment and 60% to the MMI.</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________________________________________</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*Referee Reports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Applicants are required to provide names and contact details for two medical practitioner referees to support their application. Referees must have supervised the applicant for four weeks or more in the past three years and not be related or a close friend. Referees will be provided with a survey to complete and return to the College. Referees must judge an applicant’s current skills, abilities, experience, performance, and suitability for training based on the ACRRM selection criteria. </a:t>
            </a:r>
            <a:endParaRPr lang="en-AU" b="0" i="0" dirty="0">
              <a:solidFill>
                <a:srgbClr val="444444"/>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2D500CEE-1C90-46B1-926D-E3B4CDF0C154}" type="slidenum">
              <a:rPr lang="en-AU" smtClean="0"/>
              <a:t>6</a:t>
            </a:fld>
            <a:endParaRPr lang="en-AU"/>
          </a:p>
        </p:txBody>
      </p:sp>
    </p:spTree>
    <p:extLst>
      <p:ext uri="{BB962C8B-B14F-4D97-AF65-F5344CB8AC3E}">
        <p14:creationId xmlns:p14="http://schemas.microsoft.com/office/powerpoint/2010/main" val="210074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D500CEE-1C90-46B1-926D-E3B4CDF0C154}" type="slidenum">
              <a:rPr lang="en-AU" smtClean="0"/>
              <a:t>7</a:t>
            </a:fld>
            <a:endParaRPr lang="en-AU"/>
          </a:p>
        </p:txBody>
      </p:sp>
    </p:spTree>
    <p:extLst>
      <p:ext uri="{BB962C8B-B14F-4D97-AF65-F5344CB8AC3E}">
        <p14:creationId xmlns:p14="http://schemas.microsoft.com/office/powerpoint/2010/main" val="417791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Of the 1140 observations, these are the unique number of applicants who were accepted.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These observations were of applicants who applied from October 2017 to July 2022.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average age was 39</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Gender: 42% Female, 58% Male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method of calculating the Total Selection Score is by taking a weighted average mean of 40% from the Suitability Assessment Scores, and 60% from the Multiple Mini Interviews.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Candidates that did not progress were excluded from the data; however, it is worth noting that candidates who did not pass on their first attempt but did so on a second attempt had their first attempt scores included. </a:t>
            </a:r>
            <a:endParaRPr lang="en-US" b="0" i="0" dirty="0">
              <a:solidFill>
                <a:srgbClr val="444444"/>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2D500CEE-1C90-46B1-926D-E3B4CDF0C154}" type="slidenum">
              <a:rPr lang="en-AU" smtClean="0"/>
              <a:t>8</a:t>
            </a:fld>
            <a:endParaRPr lang="en-AU"/>
          </a:p>
        </p:txBody>
      </p:sp>
    </p:spTree>
    <p:extLst>
      <p:ext uri="{BB962C8B-B14F-4D97-AF65-F5344CB8AC3E}">
        <p14:creationId xmlns:p14="http://schemas.microsoft.com/office/powerpoint/2010/main" val="3316029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dirty="0">
                <a:solidFill>
                  <a:srgbClr val="000000"/>
                </a:solidFill>
                <a:effectLst/>
                <a:latin typeface="Calibri" panose="020F0502020204030204" pitchFamily="34" charset="0"/>
              </a:rPr>
              <a:t>[introduction to correlations</a:t>
            </a:r>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With the above scatter graph, what we are doing here is mapping each individual’s Total Selection Score to their performance in CGT StAMPS.   We then fine the line of best fit, and if that line is flat, it means there is no correlation, however if it's sloped at 45 degrees it would be a strong correlation.  The way we measure the slope of the line or the association between the two variables is by the R Score, which we see in the top left side of the graph is recorded at 0.42.</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The predictive strength of the association is particularly strong when one considers that on average the CGT StAMPS exam is not undertaken until at least a registrars 3rd year.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This result of an R score of 0.42, is inline with the Medical Assessment Literature on the associations between an MMI style format and an OSCE style exam such as ACRRM's CGT StAMPS.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During the analysis we also examined the associations between the Total Selection Scores an the other summative modalities. In line with the literature we found the highest associations were from the CGT StAMPS exam, while the other summative modalities all had similar correlations within the range of 0.15 to 0.20.  </a:t>
            </a:r>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0" i="0" dirty="0">
                <a:solidFill>
                  <a:srgbClr val="000000"/>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b="1" i="0" u="none" strike="noStrike" dirty="0">
                <a:solidFill>
                  <a:srgbClr val="000000"/>
                </a:solidFill>
                <a:effectLst/>
                <a:latin typeface="Calibri" panose="020F0502020204030204" pitchFamily="34" charset="0"/>
              </a:rPr>
              <a:t>________________________________________________</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[Foot note 1] The higher correlation with StAMPS can be argued to be based on the similar constructs of MMI's and StAMPS, a VIVA OSCE format.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b="0" i="0" u="none" strike="noStrike" dirty="0">
                <a:solidFill>
                  <a:srgbClr val="000000"/>
                </a:solidFill>
                <a:effectLst/>
                <a:latin typeface="Calibri" panose="020F0502020204030204" pitchFamily="34" charset="0"/>
              </a:rPr>
              <a:t>[Foot note 2] Further work has been done in the second paper on dimensionality using a Principle Component Analysis, which assess the intricate associations between the different interviews/criteria. </a:t>
            </a:r>
          </a:p>
          <a:p>
            <a:pPr algn="l" rtl="0" fontAlgn="base"/>
            <a:r>
              <a:rPr lang="en-AU" b="0" i="0" u="none" strike="noStrike" dirty="0">
                <a:solidFill>
                  <a:srgbClr val="000000"/>
                </a:solidFill>
                <a:effectLst/>
                <a:latin typeface="Calibri" panose="020F0502020204030204" pitchFamily="34" charset="0"/>
              </a:rPr>
              <a:t>[Foot note] Candidates who did not pass on their first attempt but did so on the second had their first attempt selection scores included. </a:t>
            </a:r>
          </a:p>
          <a:p>
            <a:pPr algn="l" rtl="0" fontAlgn="base"/>
            <a:endParaRPr lang="en-AU" b="0" i="0" dirty="0">
              <a:solidFill>
                <a:srgbClr val="444444"/>
              </a:solidFill>
              <a:effectLst/>
              <a:latin typeface="Calibri" panose="020F0502020204030204" pitchFamily="34" charset="0"/>
            </a:endParaRPr>
          </a:p>
          <a:p>
            <a:endParaRPr lang="en-AU" dirty="0">
              <a:cs typeface="Calibri"/>
            </a:endParaRPr>
          </a:p>
        </p:txBody>
      </p:sp>
      <p:sp>
        <p:nvSpPr>
          <p:cNvPr id="4" name="Slide Number Placeholder 3"/>
          <p:cNvSpPr>
            <a:spLocks noGrp="1"/>
          </p:cNvSpPr>
          <p:nvPr>
            <p:ph type="sldNum" sz="quarter" idx="10"/>
          </p:nvPr>
        </p:nvSpPr>
        <p:spPr/>
        <p:txBody>
          <a:bodyPr/>
          <a:lstStyle/>
          <a:p>
            <a:fld id="{963C27A9-C978-42C4-991F-95C18B73015D}" type="slidenum">
              <a:rPr lang="en-AU" smtClean="0"/>
              <a:t>10</a:t>
            </a:fld>
            <a:endParaRPr lang="en-AU"/>
          </a:p>
        </p:txBody>
      </p:sp>
    </p:spTree>
    <p:extLst>
      <p:ext uri="{BB962C8B-B14F-4D97-AF65-F5344CB8AC3E}">
        <p14:creationId xmlns:p14="http://schemas.microsoft.com/office/powerpoint/2010/main" val="866143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A898F5-2A96-8FFD-A514-3DD3915C56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CC94C73-138E-9255-2002-37E20511CFA4}"/>
              </a:ext>
            </a:extLst>
          </p:cNvPr>
          <p:cNvSpPr txBox="1"/>
          <p:nvPr userDrawn="1"/>
        </p:nvSpPr>
        <p:spPr>
          <a:xfrm>
            <a:off x="2305291" y="2686153"/>
            <a:ext cx="7581418" cy="17866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100" b="1" i="0" u="none" strike="noStrike" baseline="30000" dirty="0">
                <a:solidFill>
                  <a:schemeClr val="tx2"/>
                </a:solidFill>
                <a:latin typeface="Libre Franklin" pitchFamily="2" charset="0"/>
              </a:rPr>
              <a:t>ACRRM acknowledges Australian Aboriginal People and Torres Strait Islander People as the first ​inhabitants of the nation. We respect the traditional owners of lands across Australia in which our ​members and staff work and live, and pay respect to their Elders past, present and future.</a:t>
            </a:r>
          </a:p>
        </p:txBody>
      </p:sp>
    </p:spTree>
    <p:extLst>
      <p:ext uri="{BB962C8B-B14F-4D97-AF65-F5344CB8AC3E}">
        <p14:creationId xmlns:p14="http://schemas.microsoft.com/office/powerpoint/2010/main" val="303192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577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Feature text">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279C8BE6-74BB-427F-6F6E-EF4B10D675AD}"/>
              </a:ext>
            </a:extLst>
          </p:cNvPr>
          <p:cNvSpPr>
            <a:spLocks noGrp="1"/>
          </p:cNvSpPr>
          <p:nvPr>
            <p:ph type="body" sz="quarter" idx="13"/>
          </p:nvPr>
        </p:nvSpPr>
        <p:spPr>
          <a:xfrm>
            <a:off x="1263316" y="1524000"/>
            <a:ext cx="7649036" cy="4040585"/>
          </a:xfrm>
        </p:spPr>
        <p:txBody>
          <a:bodyPr anchor="ctr">
            <a:normAutofit/>
          </a:bodyPr>
          <a:lstStyle>
            <a:lvl1pPr>
              <a:defRPr sz="26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807810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Feature text with head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F528F7-57E5-CEAD-33C5-BCCF52A45EB5}"/>
              </a:ext>
            </a:extLst>
          </p:cNvPr>
          <p:cNvSpPr/>
          <p:nvPr userDrawn="1"/>
        </p:nvSpPr>
        <p:spPr>
          <a:xfrm>
            <a:off x="0" y="1524001"/>
            <a:ext cx="4893733" cy="4040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896533"/>
            <a:ext cx="3207084" cy="3234268"/>
          </a:xfrm>
        </p:spPr>
        <p:txBody>
          <a:bodyPr anchor="ctr"/>
          <a:lstStyle>
            <a:lvl1pPr>
              <a:lnSpc>
                <a:spcPct val="100000"/>
              </a:lnSpc>
              <a:defRPr>
                <a:solidFill>
                  <a:schemeClr val="bg2"/>
                </a:solidFill>
              </a:defRPr>
            </a:lvl1pPr>
          </a:lstStyle>
          <a:p>
            <a:r>
              <a:rPr lang="en-US"/>
              <a:t>Click to edit Master title style</a:t>
            </a:r>
            <a:endParaRPr lang="en-AU"/>
          </a:p>
        </p:txBody>
      </p:sp>
      <p:sp>
        <p:nvSpPr>
          <p:cNvPr id="9" name="Text Placeholder 6">
            <a:extLst>
              <a:ext uri="{FF2B5EF4-FFF2-40B4-BE49-F238E27FC236}">
                <a16:creationId xmlns:a16="http://schemas.microsoft.com/office/drawing/2014/main" id="{279C8BE6-74BB-427F-6F6E-EF4B10D675AD}"/>
              </a:ext>
            </a:extLst>
          </p:cNvPr>
          <p:cNvSpPr>
            <a:spLocks noGrp="1"/>
          </p:cNvSpPr>
          <p:nvPr>
            <p:ph type="body" sz="quarter" idx="13"/>
          </p:nvPr>
        </p:nvSpPr>
        <p:spPr>
          <a:xfrm>
            <a:off x="5283201" y="1524000"/>
            <a:ext cx="5642168" cy="4040585"/>
          </a:xfrm>
        </p:spPr>
        <p:txBody>
          <a:bodyPr anchor="ctr">
            <a:normAutofit/>
          </a:bodyPr>
          <a:lstStyle>
            <a:lvl1pPr>
              <a:defRPr sz="26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824448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597015"/>
            <a:ext cx="4651198" cy="410117"/>
          </a:xfrm>
        </p:spPr>
        <p:txBody>
          <a:bodyPr/>
          <a:lstStyle/>
          <a:p>
            <a:r>
              <a:rPr lang="en-US"/>
              <a:t>Click to edit Master title style</a:t>
            </a:r>
            <a:endParaRPr lang="en-AU" dirty="0"/>
          </a:p>
        </p:txBody>
      </p:sp>
      <p:sp>
        <p:nvSpPr>
          <p:cNvPr id="10" name="Picture Placeholder 9">
            <a:extLst>
              <a:ext uri="{FF2B5EF4-FFF2-40B4-BE49-F238E27FC236}">
                <a16:creationId xmlns:a16="http://schemas.microsoft.com/office/drawing/2014/main" id="{8844ECD4-E823-8F6A-8C04-31E8335137CC}"/>
              </a:ext>
            </a:extLst>
          </p:cNvPr>
          <p:cNvSpPr>
            <a:spLocks noGrp="1"/>
          </p:cNvSpPr>
          <p:nvPr>
            <p:ph type="pic" sz="quarter" idx="10"/>
          </p:nvPr>
        </p:nvSpPr>
        <p:spPr>
          <a:xfrm>
            <a:off x="6273477" y="1529283"/>
            <a:ext cx="2227055" cy="4035303"/>
          </a:xfrm>
          <a:solidFill>
            <a:schemeClr val="bg1">
              <a:lumMod val="95000"/>
            </a:schemeClr>
          </a:solidFill>
        </p:spPr>
        <p:txBody>
          <a:bodyPr/>
          <a:lstStyle/>
          <a:p>
            <a:r>
              <a:rPr lang="en-US"/>
              <a:t>Click icon to add picture</a:t>
            </a:r>
            <a:endParaRPr lang="en-AU"/>
          </a:p>
        </p:txBody>
      </p:sp>
      <p:sp>
        <p:nvSpPr>
          <p:cNvPr id="11" name="Picture Placeholder 9">
            <a:extLst>
              <a:ext uri="{FF2B5EF4-FFF2-40B4-BE49-F238E27FC236}">
                <a16:creationId xmlns:a16="http://schemas.microsoft.com/office/drawing/2014/main" id="{9D31AC36-7D8F-A6F5-095A-8C596070ACDA}"/>
              </a:ext>
            </a:extLst>
          </p:cNvPr>
          <p:cNvSpPr>
            <a:spLocks noGrp="1"/>
          </p:cNvSpPr>
          <p:nvPr>
            <p:ph type="pic" sz="quarter" idx="11"/>
          </p:nvPr>
        </p:nvSpPr>
        <p:spPr>
          <a:xfrm>
            <a:off x="8698311" y="1529283"/>
            <a:ext cx="2227055" cy="4035303"/>
          </a:xfrm>
          <a:solidFill>
            <a:schemeClr val="bg1">
              <a:lumMod val="95000"/>
            </a:schemeClr>
          </a:solidFill>
        </p:spPr>
        <p:txBody>
          <a:bodyPr/>
          <a:lstStyle/>
          <a:p>
            <a:r>
              <a:rPr lang="en-US"/>
              <a:t>Click icon to add picture</a:t>
            </a:r>
            <a:endParaRPr lang="en-AU"/>
          </a:p>
        </p:txBody>
      </p:sp>
      <p:sp>
        <p:nvSpPr>
          <p:cNvPr id="12" name="Text Placeholder 6">
            <a:extLst>
              <a:ext uri="{FF2B5EF4-FFF2-40B4-BE49-F238E27FC236}">
                <a16:creationId xmlns:a16="http://schemas.microsoft.com/office/drawing/2014/main" id="{B022B6B7-B03F-5695-65A2-C245305D0A79}"/>
              </a:ext>
            </a:extLst>
          </p:cNvPr>
          <p:cNvSpPr>
            <a:spLocks noGrp="1"/>
          </p:cNvSpPr>
          <p:nvPr>
            <p:ph type="body" sz="quarter" idx="12"/>
          </p:nvPr>
        </p:nvSpPr>
        <p:spPr>
          <a:xfrm>
            <a:off x="1263317" y="2616849"/>
            <a:ext cx="4651198"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38096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597015"/>
            <a:ext cx="4651198" cy="410117"/>
          </a:xfrm>
        </p:spPr>
        <p:txBody>
          <a:bodyPr/>
          <a:lstStyle/>
          <a:p>
            <a:r>
              <a:rPr lang="en-US"/>
              <a:t>Click to edit Master title style</a:t>
            </a:r>
            <a:endParaRPr lang="en-AU" dirty="0"/>
          </a:p>
        </p:txBody>
      </p:sp>
      <p:sp>
        <p:nvSpPr>
          <p:cNvPr id="10" name="Picture Placeholder 9">
            <a:extLst>
              <a:ext uri="{FF2B5EF4-FFF2-40B4-BE49-F238E27FC236}">
                <a16:creationId xmlns:a16="http://schemas.microsoft.com/office/drawing/2014/main" id="{8844ECD4-E823-8F6A-8C04-31E8335137CC}"/>
              </a:ext>
            </a:extLst>
          </p:cNvPr>
          <p:cNvSpPr>
            <a:spLocks noGrp="1"/>
          </p:cNvSpPr>
          <p:nvPr>
            <p:ph type="pic" sz="quarter" idx="10"/>
          </p:nvPr>
        </p:nvSpPr>
        <p:spPr>
          <a:xfrm>
            <a:off x="6273477" y="1529283"/>
            <a:ext cx="2227055" cy="1918762"/>
          </a:xfrm>
          <a:solidFill>
            <a:schemeClr val="bg1">
              <a:lumMod val="95000"/>
            </a:schemeClr>
          </a:solidFill>
        </p:spPr>
        <p:txBody>
          <a:bodyPr/>
          <a:lstStyle/>
          <a:p>
            <a:r>
              <a:rPr lang="en-US"/>
              <a:t>Click icon to add picture</a:t>
            </a:r>
            <a:endParaRPr lang="en-AU"/>
          </a:p>
        </p:txBody>
      </p:sp>
      <p:sp>
        <p:nvSpPr>
          <p:cNvPr id="11" name="Picture Placeholder 9">
            <a:extLst>
              <a:ext uri="{FF2B5EF4-FFF2-40B4-BE49-F238E27FC236}">
                <a16:creationId xmlns:a16="http://schemas.microsoft.com/office/drawing/2014/main" id="{9D31AC36-7D8F-A6F5-095A-8C596070ACDA}"/>
              </a:ext>
            </a:extLst>
          </p:cNvPr>
          <p:cNvSpPr>
            <a:spLocks noGrp="1"/>
          </p:cNvSpPr>
          <p:nvPr>
            <p:ph type="pic" sz="quarter" idx="11"/>
          </p:nvPr>
        </p:nvSpPr>
        <p:spPr>
          <a:xfrm>
            <a:off x="8698311" y="1529283"/>
            <a:ext cx="2227055" cy="1918762"/>
          </a:xfrm>
          <a:solidFill>
            <a:schemeClr val="bg1">
              <a:lumMod val="95000"/>
            </a:schemeClr>
          </a:solidFill>
        </p:spPr>
        <p:txBody>
          <a:bodyPr/>
          <a:lstStyle/>
          <a:p>
            <a:r>
              <a:rPr lang="en-US"/>
              <a:t>Click icon to add picture</a:t>
            </a:r>
            <a:endParaRPr lang="en-AU"/>
          </a:p>
        </p:txBody>
      </p:sp>
      <p:sp>
        <p:nvSpPr>
          <p:cNvPr id="6" name="Picture Placeholder 9">
            <a:extLst>
              <a:ext uri="{FF2B5EF4-FFF2-40B4-BE49-F238E27FC236}">
                <a16:creationId xmlns:a16="http://schemas.microsoft.com/office/drawing/2014/main" id="{4D752FB7-3014-581D-8444-069A30C5FC46}"/>
              </a:ext>
            </a:extLst>
          </p:cNvPr>
          <p:cNvSpPr>
            <a:spLocks noGrp="1"/>
          </p:cNvSpPr>
          <p:nvPr>
            <p:ph type="pic" sz="quarter" idx="12"/>
          </p:nvPr>
        </p:nvSpPr>
        <p:spPr>
          <a:xfrm>
            <a:off x="6273477" y="3645825"/>
            <a:ext cx="2227055" cy="1918762"/>
          </a:xfrm>
          <a:solidFill>
            <a:schemeClr val="bg1">
              <a:lumMod val="95000"/>
            </a:schemeClr>
          </a:solidFill>
        </p:spPr>
        <p:txBody>
          <a:bodyPr/>
          <a:lstStyle/>
          <a:p>
            <a:r>
              <a:rPr lang="en-US"/>
              <a:t>Click icon to add picture</a:t>
            </a:r>
            <a:endParaRPr lang="en-AU"/>
          </a:p>
        </p:txBody>
      </p:sp>
      <p:sp>
        <p:nvSpPr>
          <p:cNvPr id="7" name="Picture Placeholder 9">
            <a:extLst>
              <a:ext uri="{FF2B5EF4-FFF2-40B4-BE49-F238E27FC236}">
                <a16:creationId xmlns:a16="http://schemas.microsoft.com/office/drawing/2014/main" id="{BCC70C7C-4A95-F440-CECD-EE33E3476033}"/>
              </a:ext>
            </a:extLst>
          </p:cNvPr>
          <p:cNvSpPr>
            <a:spLocks noGrp="1"/>
          </p:cNvSpPr>
          <p:nvPr>
            <p:ph type="pic" sz="quarter" idx="13"/>
          </p:nvPr>
        </p:nvSpPr>
        <p:spPr>
          <a:xfrm>
            <a:off x="8698311" y="3645825"/>
            <a:ext cx="2227055" cy="1918762"/>
          </a:xfrm>
          <a:solidFill>
            <a:schemeClr val="bg1">
              <a:lumMod val="95000"/>
            </a:schemeClr>
          </a:solidFill>
        </p:spPr>
        <p:txBody>
          <a:bodyPr/>
          <a:lstStyle/>
          <a:p>
            <a:r>
              <a:rPr lang="en-US"/>
              <a:t>Click icon to add picture</a:t>
            </a:r>
            <a:endParaRPr lang="en-AU"/>
          </a:p>
        </p:txBody>
      </p:sp>
      <p:sp>
        <p:nvSpPr>
          <p:cNvPr id="9" name="Text Placeholder 6">
            <a:extLst>
              <a:ext uri="{FF2B5EF4-FFF2-40B4-BE49-F238E27FC236}">
                <a16:creationId xmlns:a16="http://schemas.microsoft.com/office/drawing/2014/main" id="{C3A5BA86-24EA-FAC2-BD5C-6E4E4F60F12E}"/>
              </a:ext>
            </a:extLst>
          </p:cNvPr>
          <p:cNvSpPr>
            <a:spLocks noGrp="1"/>
          </p:cNvSpPr>
          <p:nvPr>
            <p:ph type="body" sz="quarter" idx="14"/>
          </p:nvPr>
        </p:nvSpPr>
        <p:spPr>
          <a:xfrm>
            <a:off x="1263317" y="2616849"/>
            <a:ext cx="4651198"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04322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ING +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597015"/>
            <a:ext cx="2227055" cy="3967571"/>
          </a:xfrm>
        </p:spPr>
        <p:txBody>
          <a:bodyPr/>
          <a:lstStyle/>
          <a:p>
            <a:r>
              <a:rPr lang="en-US"/>
              <a:t>Click to edit Master title style</a:t>
            </a:r>
            <a:endParaRPr lang="en-AU" dirty="0"/>
          </a:p>
        </p:txBody>
      </p:sp>
      <p:sp>
        <p:nvSpPr>
          <p:cNvPr id="10" name="Picture Placeholder 9">
            <a:extLst>
              <a:ext uri="{FF2B5EF4-FFF2-40B4-BE49-F238E27FC236}">
                <a16:creationId xmlns:a16="http://schemas.microsoft.com/office/drawing/2014/main" id="{8844ECD4-E823-8F6A-8C04-31E8335137CC}"/>
              </a:ext>
            </a:extLst>
          </p:cNvPr>
          <p:cNvSpPr>
            <a:spLocks noGrp="1"/>
          </p:cNvSpPr>
          <p:nvPr>
            <p:ph type="pic" sz="quarter" idx="10"/>
          </p:nvPr>
        </p:nvSpPr>
        <p:spPr>
          <a:xfrm>
            <a:off x="3851961" y="1529283"/>
            <a:ext cx="2227055" cy="4035303"/>
          </a:xfrm>
          <a:solidFill>
            <a:schemeClr val="bg1">
              <a:lumMod val="95000"/>
            </a:schemeClr>
          </a:solidFill>
        </p:spPr>
        <p:txBody>
          <a:bodyPr/>
          <a:lstStyle/>
          <a:p>
            <a:r>
              <a:rPr lang="en-US"/>
              <a:t>Click icon to add picture</a:t>
            </a:r>
            <a:endParaRPr lang="en-AU"/>
          </a:p>
        </p:txBody>
      </p:sp>
      <p:sp>
        <p:nvSpPr>
          <p:cNvPr id="11" name="Picture Placeholder 9">
            <a:extLst>
              <a:ext uri="{FF2B5EF4-FFF2-40B4-BE49-F238E27FC236}">
                <a16:creationId xmlns:a16="http://schemas.microsoft.com/office/drawing/2014/main" id="{9D31AC36-7D8F-A6F5-095A-8C596070ACDA}"/>
              </a:ext>
            </a:extLst>
          </p:cNvPr>
          <p:cNvSpPr>
            <a:spLocks noGrp="1"/>
          </p:cNvSpPr>
          <p:nvPr>
            <p:ph type="pic" sz="quarter" idx="11"/>
          </p:nvPr>
        </p:nvSpPr>
        <p:spPr>
          <a:xfrm>
            <a:off x="6276795" y="1529283"/>
            <a:ext cx="2227055" cy="4035303"/>
          </a:xfrm>
          <a:solidFill>
            <a:schemeClr val="bg1">
              <a:lumMod val="95000"/>
            </a:schemeClr>
          </a:solidFill>
        </p:spPr>
        <p:txBody>
          <a:bodyPr/>
          <a:lstStyle/>
          <a:p>
            <a:r>
              <a:rPr lang="en-US"/>
              <a:t>Click icon to add picture</a:t>
            </a:r>
            <a:endParaRPr lang="en-AU"/>
          </a:p>
        </p:txBody>
      </p:sp>
      <p:sp>
        <p:nvSpPr>
          <p:cNvPr id="6" name="Picture Placeholder 9">
            <a:extLst>
              <a:ext uri="{FF2B5EF4-FFF2-40B4-BE49-F238E27FC236}">
                <a16:creationId xmlns:a16="http://schemas.microsoft.com/office/drawing/2014/main" id="{6F0E024C-B6D3-EA9F-DF8B-2CFA4FF73279}"/>
              </a:ext>
            </a:extLst>
          </p:cNvPr>
          <p:cNvSpPr>
            <a:spLocks noGrp="1"/>
          </p:cNvSpPr>
          <p:nvPr>
            <p:ph type="pic" sz="quarter" idx="12"/>
          </p:nvPr>
        </p:nvSpPr>
        <p:spPr>
          <a:xfrm>
            <a:off x="8701629" y="1529283"/>
            <a:ext cx="2227055" cy="4035303"/>
          </a:xfrm>
          <a:solidFill>
            <a:schemeClr val="bg1">
              <a:lumMod val="95000"/>
            </a:schemeClr>
          </a:solidFill>
        </p:spPr>
        <p:txBody>
          <a:bodyPr/>
          <a:lstStyle/>
          <a:p>
            <a:r>
              <a:rPr lang="en-US"/>
              <a:t>Click icon to add picture</a:t>
            </a:r>
            <a:endParaRPr lang="en-AU"/>
          </a:p>
        </p:txBody>
      </p:sp>
    </p:spTree>
    <p:extLst>
      <p:ext uri="{BB962C8B-B14F-4D97-AF65-F5344CB8AC3E}">
        <p14:creationId xmlns:p14="http://schemas.microsoft.com/office/powerpoint/2010/main" val="3912016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1 Image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597015"/>
            <a:ext cx="5636248" cy="410117"/>
          </a:xfrm>
        </p:spPr>
        <p:txBody>
          <a:bodyPr/>
          <a:lstStyle/>
          <a:p>
            <a:r>
              <a:rPr lang="en-US"/>
              <a:t>Click to edit Master title style</a:t>
            </a:r>
            <a:endParaRPr lang="en-AU" dirty="0"/>
          </a:p>
        </p:txBody>
      </p:sp>
      <p:sp>
        <p:nvSpPr>
          <p:cNvPr id="11" name="Picture Placeholder 9">
            <a:extLst>
              <a:ext uri="{FF2B5EF4-FFF2-40B4-BE49-F238E27FC236}">
                <a16:creationId xmlns:a16="http://schemas.microsoft.com/office/drawing/2014/main" id="{9D31AC36-7D8F-A6F5-095A-8C596070ACDA}"/>
              </a:ext>
            </a:extLst>
          </p:cNvPr>
          <p:cNvSpPr>
            <a:spLocks noGrp="1"/>
          </p:cNvSpPr>
          <p:nvPr>
            <p:ph type="pic" sz="quarter" idx="11"/>
          </p:nvPr>
        </p:nvSpPr>
        <p:spPr>
          <a:xfrm>
            <a:off x="7315199" y="1529283"/>
            <a:ext cx="4876801" cy="4035303"/>
          </a:xfrm>
          <a:solidFill>
            <a:schemeClr val="bg1">
              <a:lumMod val="95000"/>
            </a:schemeClr>
          </a:solidFill>
        </p:spPr>
        <p:txBody>
          <a:bodyPr/>
          <a:lstStyle/>
          <a:p>
            <a:r>
              <a:rPr lang="en-US"/>
              <a:t>Click icon to add picture</a:t>
            </a:r>
            <a:endParaRPr lang="en-AU"/>
          </a:p>
        </p:txBody>
      </p:sp>
      <p:sp>
        <p:nvSpPr>
          <p:cNvPr id="6" name="Text Placeholder 6">
            <a:extLst>
              <a:ext uri="{FF2B5EF4-FFF2-40B4-BE49-F238E27FC236}">
                <a16:creationId xmlns:a16="http://schemas.microsoft.com/office/drawing/2014/main" id="{25BFDA25-F7F7-37D3-119B-3D5B3BF9030F}"/>
              </a:ext>
            </a:extLst>
          </p:cNvPr>
          <p:cNvSpPr>
            <a:spLocks noGrp="1"/>
          </p:cNvSpPr>
          <p:nvPr>
            <p:ph type="body" sz="quarter" idx="12"/>
          </p:nvPr>
        </p:nvSpPr>
        <p:spPr>
          <a:xfrm>
            <a:off x="1263316" y="2616849"/>
            <a:ext cx="5636247"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Text Placeholder 4">
            <a:extLst>
              <a:ext uri="{FF2B5EF4-FFF2-40B4-BE49-F238E27FC236}">
                <a16:creationId xmlns:a16="http://schemas.microsoft.com/office/drawing/2014/main" id="{99F106F4-AB04-8A3A-F441-515C5064E027}"/>
              </a:ext>
            </a:extLst>
          </p:cNvPr>
          <p:cNvSpPr>
            <a:spLocks noGrp="1"/>
          </p:cNvSpPr>
          <p:nvPr>
            <p:ph type="body" sz="quarter" idx="13" hasCustomPrompt="1"/>
          </p:nvPr>
        </p:nvSpPr>
        <p:spPr>
          <a:xfrm>
            <a:off x="7315199" y="5564585"/>
            <a:ext cx="2682875" cy="323850"/>
          </a:xfrm>
        </p:spPr>
        <p:txBody>
          <a:bodyPr tIns="72000">
            <a:normAutofit/>
          </a:bodyPr>
          <a:lstStyle>
            <a:lvl1pPr>
              <a:defRPr sz="1050" b="0"/>
            </a:lvl1pPr>
          </a:lstStyle>
          <a:p>
            <a:pPr lvl="0"/>
            <a:r>
              <a:rPr lang="en-US" dirty="0"/>
              <a:t>Name / caption</a:t>
            </a:r>
            <a:endParaRPr lang="en-AU" dirty="0"/>
          </a:p>
        </p:txBody>
      </p:sp>
    </p:spTree>
    <p:extLst>
      <p:ext uri="{BB962C8B-B14F-4D97-AF65-F5344CB8AC3E}">
        <p14:creationId xmlns:p14="http://schemas.microsoft.com/office/powerpoint/2010/main" val="1126536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1 Image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597015"/>
            <a:ext cx="3613487" cy="917585"/>
          </a:xfrm>
        </p:spPr>
        <p:txBody>
          <a:bodyPr/>
          <a:lstStyle/>
          <a:p>
            <a:r>
              <a:rPr lang="en-US"/>
              <a:t>Click to edit Master title style</a:t>
            </a:r>
            <a:endParaRPr lang="en-AU" dirty="0"/>
          </a:p>
        </p:txBody>
      </p:sp>
      <p:sp>
        <p:nvSpPr>
          <p:cNvPr id="11" name="Picture Placeholder 9">
            <a:extLst>
              <a:ext uri="{FF2B5EF4-FFF2-40B4-BE49-F238E27FC236}">
                <a16:creationId xmlns:a16="http://schemas.microsoft.com/office/drawing/2014/main" id="{9D31AC36-7D8F-A6F5-095A-8C596070ACDA}"/>
              </a:ext>
            </a:extLst>
          </p:cNvPr>
          <p:cNvSpPr>
            <a:spLocks noGrp="1"/>
          </p:cNvSpPr>
          <p:nvPr>
            <p:ph type="pic" sz="quarter" idx="11"/>
          </p:nvPr>
        </p:nvSpPr>
        <p:spPr>
          <a:xfrm>
            <a:off x="5278583" y="1529283"/>
            <a:ext cx="6913418" cy="4035303"/>
          </a:xfrm>
          <a:solidFill>
            <a:schemeClr val="bg1">
              <a:lumMod val="95000"/>
            </a:schemeClr>
          </a:solidFill>
        </p:spPr>
        <p:txBody>
          <a:bodyPr/>
          <a:lstStyle/>
          <a:p>
            <a:r>
              <a:rPr lang="en-US"/>
              <a:t>Click icon to add picture</a:t>
            </a:r>
            <a:endParaRPr lang="en-AU"/>
          </a:p>
        </p:txBody>
      </p:sp>
      <p:sp>
        <p:nvSpPr>
          <p:cNvPr id="8" name="Text Placeholder 6">
            <a:extLst>
              <a:ext uri="{FF2B5EF4-FFF2-40B4-BE49-F238E27FC236}">
                <a16:creationId xmlns:a16="http://schemas.microsoft.com/office/drawing/2014/main" id="{7D85B3CE-9B1D-D4A2-1AFD-E8DB76277E8A}"/>
              </a:ext>
            </a:extLst>
          </p:cNvPr>
          <p:cNvSpPr>
            <a:spLocks noGrp="1"/>
          </p:cNvSpPr>
          <p:nvPr>
            <p:ph type="body" sz="quarter" idx="12"/>
          </p:nvPr>
        </p:nvSpPr>
        <p:spPr>
          <a:xfrm>
            <a:off x="1263316" y="3124315"/>
            <a:ext cx="3613485" cy="24402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Text Placeholder 4">
            <a:extLst>
              <a:ext uri="{FF2B5EF4-FFF2-40B4-BE49-F238E27FC236}">
                <a16:creationId xmlns:a16="http://schemas.microsoft.com/office/drawing/2014/main" id="{5F90AF77-F63E-2AC8-C2F0-695F09D24B7E}"/>
              </a:ext>
            </a:extLst>
          </p:cNvPr>
          <p:cNvSpPr>
            <a:spLocks noGrp="1"/>
          </p:cNvSpPr>
          <p:nvPr>
            <p:ph type="body" sz="quarter" idx="13" hasCustomPrompt="1"/>
          </p:nvPr>
        </p:nvSpPr>
        <p:spPr>
          <a:xfrm>
            <a:off x="5278582" y="5564585"/>
            <a:ext cx="4407286" cy="323850"/>
          </a:xfrm>
        </p:spPr>
        <p:txBody>
          <a:bodyPr tIns="72000">
            <a:normAutofit/>
          </a:bodyPr>
          <a:lstStyle>
            <a:lvl1pPr>
              <a:defRPr sz="1050" b="0"/>
            </a:lvl1pPr>
          </a:lstStyle>
          <a:p>
            <a:pPr marL="0" marR="0" lvl="0" indent="0" algn="l" defTabSz="914400" rtl="0" eaLnBrk="1" fontAlgn="auto" latinLnBrk="0" hangingPunct="1">
              <a:lnSpc>
                <a:spcPct val="100000"/>
              </a:lnSpc>
              <a:spcBef>
                <a:spcPts val="800"/>
              </a:spcBef>
              <a:spcAft>
                <a:spcPts val="800"/>
              </a:spcAft>
              <a:buClrTx/>
              <a:buSzTx/>
              <a:buFont typeface="Arial" panose="020B0604020202020204" pitchFamily="34" charset="0"/>
              <a:buNone/>
              <a:tabLst/>
              <a:defRPr/>
            </a:pPr>
            <a:r>
              <a:rPr lang="en-US" dirty="0"/>
              <a:t>Name / caption</a:t>
            </a:r>
            <a:endParaRPr lang="en-AU" dirty="0"/>
          </a:p>
        </p:txBody>
      </p:sp>
    </p:spTree>
    <p:extLst>
      <p:ext uri="{BB962C8B-B14F-4D97-AF65-F5344CB8AC3E}">
        <p14:creationId xmlns:p14="http://schemas.microsoft.com/office/powerpoint/2010/main" val="233077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597015"/>
            <a:ext cx="2227055" cy="3967571"/>
          </a:xfrm>
        </p:spPr>
        <p:txBody>
          <a:bodyPr/>
          <a:lstStyle/>
          <a:p>
            <a:r>
              <a:rPr lang="en-US"/>
              <a:t>Click to edit Master title style</a:t>
            </a:r>
            <a:endParaRPr lang="en-AU" dirty="0"/>
          </a:p>
        </p:txBody>
      </p:sp>
      <p:sp>
        <p:nvSpPr>
          <p:cNvPr id="10" name="Picture Placeholder 9">
            <a:extLst>
              <a:ext uri="{FF2B5EF4-FFF2-40B4-BE49-F238E27FC236}">
                <a16:creationId xmlns:a16="http://schemas.microsoft.com/office/drawing/2014/main" id="{8844ECD4-E823-8F6A-8C04-31E8335137CC}"/>
              </a:ext>
            </a:extLst>
          </p:cNvPr>
          <p:cNvSpPr>
            <a:spLocks noGrp="1"/>
          </p:cNvSpPr>
          <p:nvPr>
            <p:ph type="pic" sz="quarter" idx="10"/>
          </p:nvPr>
        </p:nvSpPr>
        <p:spPr>
          <a:xfrm>
            <a:off x="3851961" y="1529283"/>
            <a:ext cx="8340039" cy="4035303"/>
          </a:xfrm>
          <a:solidFill>
            <a:schemeClr val="bg1">
              <a:lumMod val="95000"/>
            </a:schemeClr>
          </a:solidFill>
        </p:spPr>
        <p:txBody>
          <a:bodyPr/>
          <a:lstStyle/>
          <a:p>
            <a:r>
              <a:rPr lang="en-US"/>
              <a:t>Click icon to add picture</a:t>
            </a:r>
            <a:endParaRPr lang="en-AU"/>
          </a:p>
        </p:txBody>
      </p:sp>
      <p:sp>
        <p:nvSpPr>
          <p:cNvPr id="3" name="Text Placeholder 4">
            <a:extLst>
              <a:ext uri="{FF2B5EF4-FFF2-40B4-BE49-F238E27FC236}">
                <a16:creationId xmlns:a16="http://schemas.microsoft.com/office/drawing/2014/main" id="{20FDD35B-1C03-6A80-7488-C6E123146982}"/>
              </a:ext>
            </a:extLst>
          </p:cNvPr>
          <p:cNvSpPr>
            <a:spLocks noGrp="1"/>
          </p:cNvSpPr>
          <p:nvPr>
            <p:ph type="body" sz="quarter" idx="13" hasCustomPrompt="1"/>
          </p:nvPr>
        </p:nvSpPr>
        <p:spPr>
          <a:xfrm>
            <a:off x="3851961" y="5564585"/>
            <a:ext cx="5833907" cy="323850"/>
          </a:xfrm>
        </p:spPr>
        <p:txBody>
          <a:bodyPr tIns="72000">
            <a:normAutofit/>
          </a:bodyPr>
          <a:lstStyle>
            <a:lvl1pPr>
              <a:defRPr sz="1050" b="0"/>
            </a:lvl1pPr>
          </a:lstStyle>
          <a:p>
            <a:pPr marL="0" marR="0" lvl="0" indent="0" algn="l" defTabSz="914400" rtl="0" eaLnBrk="1" fontAlgn="auto" latinLnBrk="0" hangingPunct="1">
              <a:lnSpc>
                <a:spcPct val="100000"/>
              </a:lnSpc>
              <a:spcBef>
                <a:spcPts val="800"/>
              </a:spcBef>
              <a:spcAft>
                <a:spcPts val="800"/>
              </a:spcAft>
              <a:buClrTx/>
              <a:buSzTx/>
              <a:buFont typeface="Arial" panose="020B0604020202020204" pitchFamily="34" charset="0"/>
              <a:buNone/>
              <a:tabLst/>
              <a:defRPr/>
            </a:pPr>
            <a:r>
              <a:rPr lang="en-US" dirty="0"/>
              <a:t>Name / caption</a:t>
            </a:r>
            <a:endParaRPr lang="en-AU" dirty="0"/>
          </a:p>
        </p:txBody>
      </p:sp>
    </p:spTree>
    <p:extLst>
      <p:ext uri="{BB962C8B-B14F-4D97-AF65-F5344CB8AC3E}">
        <p14:creationId xmlns:p14="http://schemas.microsoft.com/office/powerpoint/2010/main" val="2360345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41549BED-C2AD-94A8-B0A4-9CE3DB0CAC9D}"/>
              </a:ext>
            </a:extLst>
          </p:cNvPr>
          <p:cNvSpPr>
            <a:spLocks noGrp="1"/>
          </p:cNvSpPr>
          <p:nvPr>
            <p:ph type="pic" sz="quarter" idx="10"/>
          </p:nvPr>
        </p:nvSpPr>
        <p:spPr>
          <a:xfrm>
            <a:off x="1" y="1"/>
            <a:ext cx="12192000" cy="6858000"/>
          </a:xfrm>
          <a:solidFill>
            <a:schemeClr val="bg1">
              <a:lumMod val="95000"/>
            </a:schemeClr>
          </a:solidFill>
        </p:spPr>
        <p:txBody>
          <a:bodyPr/>
          <a:lstStyle/>
          <a:p>
            <a:r>
              <a:rPr lang="en-US"/>
              <a:t>Click icon to add picture</a:t>
            </a:r>
            <a:endParaRPr lang="en-AU"/>
          </a:p>
        </p:txBody>
      </p:sp>
    </p:spTree>
    <p:extLst>
      <p:ext uri="{BB962C8B-B14F-4D97-AF65-F5344CB8AC3E}">
        <p14:creationId xmlns:p14="http://schemas.microsoft.com/office/powerpoint/2010/main" val="59891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General Green">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3187A2-5D68-8BBD-17EC-FCE5200E5D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7"/>
            <a:ext cx="12191999" cy="6857786"/>
          </a:xfrm>
          <a:prstGeom prst="rect">
            <a:avLst/>
          </a:prstGeom>
        </p:spPr>
      </p:pic>
      <p:sp>
        <p:nvSpPr>
          <p:cNvPr id="3" name="Subtitle 2">
            <a:extLst>
              <a:ext uri="{FF2B5EF4-FFF2-40B4-BE49-F238E27FC236}">
                <a16:creationId xmlns:a16="http://schemas.microsoft.com/office/drawing/2014/main" id="{273C5AD3-B4C3-727B-DD90-C748441B7CB8}"/>
              </a:ext>
            </a:extLst>
          </p:cNvPr>
          <p:cNvSpPr>
            <a:spLocks noGrp="1"/>
          </p:cNvSpPr>
          <p:nvPr>
            <p:ph type="subTitle" idx="1" hasCustomPrompt="1"/>
          </p:nvPr>
        </p:nvSpPr>
        <p:spPr>
          <a:xfrm>
            <a:off x="1263314" y="5539675"/>
            <a:ext cx="5053079" cy="928361"/>
          </a:xfrm>
        </p:spPr>
        <p:txBody>
          <a:bodyPr>
            <a:normAutofit/>
          </a:bodyPr>
          <a:lstStyle>
            <a:lvl1pPr marL="0" indent="0" algn="l">
              <a:buNone/>
              <a:defRPr sz="16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endParaRPr lang="en-AU" dirty="0"/>
          </a:p>
        </p:txBody>
      </p:sp>
      <p:sp>
        <p:nvSpPr>
          <p:cNvPr id="12" name="Text Placeholder 11">
            <a:extLst>
              <a:ext uri="{FF2B5EF4-FFF2-40B4-BE49-F238E27FC236}">
                <a16:creationId xmlns:a16="http://schemas.microsoft.com/office/drawing/2014/main" id="{6F84187B-5A91-8D72-42D3-E4C44CEB0937}"/>
              </a:ext>
            </a:extLst>
          </p:cNvPr>
          <p:cNvSpPr>
            <a:spLocks noGrp="1"/>
          </p:cNvSpPr>
          <p:nvPr>
            <p:ph type="body" sz="quarter" idx="10" hasCustomPrompt="1"/>
          </p:nvPr>
        </p:nvSpPr>
        <p:spPr>
          <a:xfrm>
            <a:off x="1263314" y="1999619"/>
            <a:ext cx="5053079" cy="2532324"/>
          </a:xfrm>
        </p:spPr>
        <p:txBody>
          <a:bodyPr anchor="b"/>
          <a:lstStyle>
            <a:lvl1pPr>
              <a:defRPr sz="3600" b="1">
                <a:solidFill>
                  <a:schemeClr val="bg2"/>
                </a:solidFill>
                <a:latin typeface="+mn-lt"/>
              </a:defRPr>
            </a:lvl1pPr>
            <a:lvl2pPr>
              <a:defRPr sz="2000" b="0">
                <a:solidFill>
                  <a:schemeClr val="bg2"/>
                </a:solidFill>
                <a:latin typeface="+mn-lt"/>
              </a:defRPr>
            </a:lvl2pPr>
          </a:lstStyle>
          <a:p>
            <a:pPr lvl="0"/>
            <a:r>
              <a:rPr lang="en-US" dirty="0"/>
              <a:t>Click to edit master title style</a:t>
            </a:r>
          </a:p>
          <a:p>
            <a:pPr lvl="1"/>
            <a:r>
              <a:rPr lang="en-US" dirty="0"/>
              <a:t>Subtitle / Location / Date</a:t>
            </a:r>
          </a:p>
        </p:txBody>
      </p:sp>
      <p:pic>
        <p:nvPicPr>
          <p:cNvPr id="8" name="Picture 7" descr="Logo&#10;&#10;Description automatically generated">
            <a:extLst>
              <a:ext uri="{FF2B5EF4-FFF2-40B4-BE49-F238E27FC236}">
                <a16:creationId xmlns:a16="http://schemas.microsoft.com/office/drawing/2014/main" id="{3F586D5E-F400-64F9-866B-097305DC89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8" y="5938843"/>
            <a:ext cx="1631749" cy="538288"/>
          </a:xfrm>
          <a:prstGeom prst="rect">
            <a:avLst/>
          </a:prstGeom>
        </p:spPr>
      </p:pic>
    </p:spTree>
    <p:extLst>
      <p:ext uri="{BB962C8B-B14F-4D97-AF65-F5344CB8AC3E}">
        <p14:creationId xmlns:p14="http://schemas.microsoft.com/office/powerpoint/2010/main" val="2353847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Title 1">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E7C297-E550-EB82-8B32-C900A87DDC84}"/>
              </a:ext>
            </a:extLst>
          </p:cNvPr>
          <p:cNvSpPr/>
          <p:nvPr userDrawn="1"/>
        </p:nvSpPr>
        <p:spPr>
          <a:xfrm>
            <a:off x="0" y="0"/>
            <a:ext cx="1263316" cy="152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12">
            <a:extLst>
              <a:ext uri="{FF2B5EF4-FFF2-40B4-BE49-F238E27FC236}">
                <a16:creationId xmlns:a16="http://schemas.microsoft.com/office/drawing/2014/main" id="{52D2D783-7F93-43F4-2BDE-86631FAD8B80}"/>
              </a:ext>
            </a:extLst>
          </p:cNvPr>
          <p:cNvSpPr>
            <a:spLocks noGrp="1"/>
          </p:cNvSpPr>
          <p:nvPr>
            <p:ph type="body" sz="quarter" idx="11" hasCustomPrompt="1"/>
          </p:nvPr>
        </p:nvSpPr>
        <p:spPr>
          <a:xfrm>
            <a:off x="1263315" y="1828800"/>
            <a:ext cx="3207084" cy="3425704"/>
          </a:xfrm>
        </p:spPr>
        <p:txBody>
          <a:bodyPr anchor="ctr"/>
          <a:lstStyle>
            <a:lvl1pPr>
              <a:defRPr sz="3600">
                <a:solidFill>
                  <a:schemeClr val="bg2"/>
                </a:solidFill>
                <a:latin typeface="+mj-lt"/>
              </a:defRPr>
            </a:lvl1pPr>
            <a:lvl2pPr>
              <a:defRPr sz="1900">
                <a:solidFill>
                  <a:schemeClr val="bg2"/>
                </a:solidFill>
              </a:defRPr>
            </a:lvl2pPr>
            <a:lvl5pPr>
              <a:defRPr/>
            </a:lvl5pPr>
          </a:lstStyle>
          <a:p>
            <a:pPr lvl="0"/>
            <a:r>
              <a:rPr lang="en-US" dirty="0"/>
              <a:t>Click to edit Master title slide</a:t>
            </a:r>
          </a:p>
          <a:p>
            <a:pPr lvl="1"/>
            <a:r>
              <a:rPr lang="en-US" dirty="0"/>
              <a:t>Location / name</a:t>
            </a:r>
          </a:p>
        </p:txBody>
      </p:sp>
      <p:sp>
        <p:nvSpPr>
          <p:cNvPr id="10" name="Picture Placeholder 9">
            <a:extLst>
              <a:ext uri="{FF2B5EF4-FFF2-40B4-BE49-F238E27FC236}">
                <a16:creationId xmlns:a16="http://schemas.microsoft.com/office/drawing/2014/main" id="{29E36BBD-8EB9-D259-C7FA-024B4C8A7951}"/>
              </a:ext>
            </a:extLst>
          </p:cNvPr>
          <p:cNvSpPr>
            <a:spLocks noGrp="1"/>
          </p:cNvSpPr>
          <p:nvPr>
            <p:ph type="pic" sz="quarter" idx="10"/>
          </p:nvPr>
        </p:nvSpPr>
        <p:spPr>
          <a:xfrm>
            <a:off x="1263315" y="1"/>
            <a:ext cx="10928685" cy="6858000"/>
          </a:xfrm>
          <a:custGeom>
            <a:avLst/>
            <a:gdLst>
              <a:gd name="connsiteX0" fmla="*/ 0 w 10928685"/>
              <a:gd name="connsiteY0" fmla="*/ 0 h 6858000"/>
              <a:gd name="connsiteX1" fmla="*/ 10928685 w 10928685"/>
              <a:gd name="connsiteY1" fmla="*/ 0 h 6858000"/>
              <a:gd name="connsiteX2" fmla="*/ 10928685 w 10928685"/>
              <a:gd name="connsiteY2" fmla="*/ 6858000 h 6858000"/>
              <a:gd name="connsiteX3" fmla="*/ 0 w 10928685"/>
              <a:gd name="connsiteY3" fmla="*/ 6858000 h 6858000"/>
              <a:gd name="connsiteX4" fmla="*/ 0 w 10928685"/>
              <a:gd name="connsiteY4" fmla="*/ 5564586 h 6858000"/>
              <a:gd name="connsiteX5" fmla="*/ 3649134 w 10928685"/>
              <a:gd name="connsiteY5" fmla="*/ 5564586 h 6858000"/>
              <a:gd name="connsiteX6" fmla="*/ 3649134 w 10928685"/>
              <a:gd name="connsiteY6" fmla="*/ 1524000 h 6858000"/>
              <a:gd name="connsiteX7" fmla="*/ 0 w 10928685"/>
              <a:gd name="connsiteY7" fmla="*/ 152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8685" h="6858000">
                <a:moveTo>
                  <a:pt x="0" y="0"/>
                </a:moveTo>
                <a:lnTo>
                  <a:pt x="10928685" y="0"/>
                </a:lnTo>
                <a:lnTo>
                  <a:pt x="10928685" y="6858000"/>
                </a:lnTo>
                <a:lnTo>
                  <a:pt x="0" y="6858000"/>
                </a:lnTo>
                <a:lnTo>
                  <a:pt x="0" y="5564586"/>
                </a:lnTo>
                <a:lnTo>
                  <a:pt x="3649134" y="5564586"/>
                </a:lnTo>
                <a:lnTo>
                  <a:pt x="3649134" y="1524000"/>
                </a:lnTo>
                <a:lnTo>
                  <a:pt x="0" y="1524000"/>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1" name="Rectangle 10">
            <a:extLst>
              <a:ext uri="{FF2B5EF4-FFF2-40B4-BE49-F238E27FC236}">
                <a16:creationId xmlns:a16="http://schemas.microsoft.com/office/drawing/2014/main" id="{6A2A3271-AC27-DAE7-40F6-4847A9702712}"/>
              </a:ext>
            </a:extLst>
          </p:cNvPr>
          <p:cNvSpPr/>
          <p:nvPr userDrawn="1"/>
        </p:nvSpPr>
        <p:spPr>
          <a:xfrm>
            <a:off x="0" y="5564587"/>
            <a:ext cx="1263316" cy="1293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8163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 Titl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982ED7-5C8C-5977-537C-F85CBE55135B}"/>
              </a:ext>
            </a:extLst>
          </p:cNvPr>
          <p:cNvSpPr/>
          <p:nvPr userDrawn="1"/>
        </p:nvSpPr>
        <p:spPr>
          <a:xfrm>
            <a:off x="10928684" y="0"/>
            <a:ext cx="12633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589AB83E-431C-5EDF-8A14-C1614D8272DF}"/>
              </a:ext>
            </a:extLst>
          </p:cNvPr>
          <p:cNvSpPr/>
          <p:nvPr userDrawn="1"/>
        </p:nvSpPr>
        <p:spPr>
          <a:xfrm>
            <a:off x="0" y="0"/>
            <a:ext cx="1092868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9">
            <a:extLst>
              <a:ext uri="{FF2B5EF4-FFF2-40B4-BE49-F238E27FC236}">
                <a16:creationId xmlns:a16="http://schemas.microsoft.com/office/drawing/2014/main" id="{9D31AC36-7D8F-A6F5-095A-8C596070ACDA}"/>
              </a:ext>
            </a:extLst>
          </p:cNvPr>
          <p:cNvSpPr>
            <a:spLocks noGrp="1"/>
          </p:cNvSpPr>
          <p:nvPr>
            <p:ph type="pic" sz="quarter" idx="11"/>
          </p:nvPr>
        </p:nvSpPr>
        <p:spPr>
          <a:xfrm>
            <a:off x="7315199" y="1529283"/>
            <a:ext cx="4876801" cy="4035303"/>
          </a:xfrm>
          <a:solidFill>
            <a:schemeClr val="bg1">
              <a:lumMod val="95000"/>
            </a:schemeClr>
          </a:solidFill>
        </p:spPr>
        <p:txBody>
          <a:bodyPr/>
          <a:lstStyle/>
          <a:p>
            <a:r>
              <a:rPr lang="en-US"/>
              <a:t>Click icon to add picture</a:t>
            </a:r>
            <a:endParaRPr lang="en-AU"/>
          </a:p>
        </p:txBody>
      </p:sp>
      <p:sp>
        <p:nvSpPr>
          <p:cNvPr id="7" name="Text Placeholder 12">
            <a:extLst>
              <a:ext uri="{FF2B5EF4-FFF2-40B4-BE49-F238E27FC236}">
                <a16:creationId xmlns:a16="http://schemas.microsoft.com/office/drawing/2014/main" id="{3780A84C-82FC-EF67-1BE8-F8660384D005}"/>
              </a:ext>
            </a:extLst>
          </p:cNvPr>
          <p:cNvSpPr>
            <a:spLocks noGrp="1"/>
          </p:cNvSpPr>
          <p:nvPr>
            <p:ph type="body" sz="quarter" idx="12" hasCustomPrompt="1"/>
          </p:nvPr>
        </p:nvSpPr>
        <p:spPr>
          <a:xfrm>
            <a:off x="1263314" y="1529282"/>
            <a:ext cx="5659999" cy="4035303"/>
          </a:xfrm>
        </p:spPr>
        <p:txBody>
          <a:bodyPr anchor="ctr"/>
          <a:lstStyle>
            <a:lvl1pPr>
              <a:defRPr sz="3600">
                <a:solidFill>
                  <a:schemeClr val="bg2"/>
                </a:solidFill>
                <a:latin typeface="+mj-lt"/>
              </a:defRPr>
            </a:lvl1pPr>
            <a:lvl2pPr>
              <a:defRPr sz="1900">
                <a:solidFill>
                  <a:schemeClr val="bg2"/>
                </a:solidFill>
              </a:defRPr>
            </a:lvl2pPr>
            <a:lvl5pPr>
              <a:defRPr/>
            </a:lvl5pPr>
          </a:lstStyle>
          <a:p>
            <a:pPr lvl="0"/>
            <a:r>
              <a:rPr lang="en-US" dirty="0"/>
              <a:t>Click to edit Master title slide</a:t>
            </a:r>
          </a:p>
          <a:p>
            <a:pPr lvl="1"/>
            <a:r>
              <a:rPr lang="en-US" dirty="0"/>
              <a:t>Location / name</a:t>
            </a:r>
          </a:p>
        </p:txBody>
      </p:sp>
    </p:spTree>
    <p:extLst>
      <p:ext uri="{BB962C8B-B14F-4D97-AF65-F5344CB8AC3E}">
        <p14:creationId xmlns:p14="http://schemas.microsoft.com/office/powerpoint/2010/main" val="265459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 Location / Titl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172FF7-1453-9737-10B8-10915F3A5B29}"/>
              </a:ext>
            </a:extLst>
          </p:cNvPr>
          <p:cNvSpPr/>
          <p:nvPr userDrawn="1"/>
        </p:nvSpPr>
        <p:spPr>
          <a:xfrm>
            <a:off x="0" y="-1"/>
            <a:ext cx="1263316" cy="4454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3EF9CCCD-89D2-82F9-8549-563CFF3ECE00}"/>
              </a:ext>
            </a:extLst>
          </p:cNvPr>
          <p:cNvSpPr/>
          <p:nvPr userDrawn="1"/>
        </p:nvSpPr>
        <p:spPr>
          <a:xfrm>
            <a:off x="0" y="4467496"/>
            <a:ext cx="5773783" cy="10580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Picture Placeholder 17">
            <a:extLst>
              <a:ext uri="{FF2B5EF4-FFF2-40B4-BE49-F238E27FC236}">
                <a16:creationId xmlns:a16="http://schemas.microsoft.com/office/drawing/2014/main" id="{8AB67B93-3153-5543-EA6C-12E8ADA736B8}"/>
              </a:ext>
            </a:extLst>
          </p:cNvPr>
          <p:cNvSpPr>
            <a:spLocks noGrp="1"/>
          </p:cNvSpPr>
          <p:nvPr>
            <p:ph type="pic" sz="quarter" idx="10"/>
          </p:nvPr>
        </p:nvSpPr>
        <p:spPr>
          <a:xfrm>
            <a:off x="1263315" y="1"/>
            <a:ext cx="10928685" cy="6858000"/>
          </a:xfrm>
          <a:custGeom>
            <a:avLst/>
            <a:gdLst>
              <a:gd name="connsiteX0" fmla="*/ 0 w 10928685"/>
              <a:gd name="connsiteY0" fmla="*/ 0 h 6858000"/>
              <a:gd name="connsiteX1" fmla="*/ 10928685 w 10928685"/>
              <a:gd name="connsiteY1" fmla="*/ 0 h 6858000"/>
              <a:gd name="connsiteX2" fmla="*/ 10928685 w 10928685"/>
              <a:gd name="connsiteY2" fmla="*/ 6858000 h 6858000"/>
              <a:gd name="connsiteX3" fmla="*/ 0 w 10928685"/>
              <a:gd name="connsiteY3" fmla="*/ 6858000 h 6858000"/>
              <a:gd name="connsiteX4" fmla="*/ 0 w 10928685"/>
              <a:gd name="connsiteY4" fmla="*/ 5512524 h 6858000"/>
              <a:gd name="connsiteX5" fmla="*/ 4510468 w 10928685"/>
              <a:gd name="connsiteY5" fmla="*/ 5512524 h 6858000"/>
              <a:gd name="connsiteX6" fmla="*/ 4510468 w 10928685"/>
              <a:gd name="connsiteY6" fmla="*/ 4454433 h 6858000"/>
              <a:gd name="connsiteX7" fmla="*/ 0 w 10928685"/>
              <a:gd name="connsiteY7" fmla="*/ 44544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8685" h="6858000">
                <a:moveTo>
                  <a:pt x="0" y="0"/>
                </a:moveTo>
                <a:lnTo>
                  <a:pt x="10928685" y="0"/>
                </a:lnTo>
                <a:lnTo>
                  <a:pt x="10928685" y="6858000"/>
                </a:lnTo>
                <a:lnTo>
                  <a:pt x="0" y="6858000"/>
                </a:lnTo>
                <a:lnTo>
                  <a:pt x="0" y="5512524"/>
                </a:lnTo>
                <a:lnTo>
                  <a:pt x="4510468" y="5512524"/>
                </a:lnTo>
                <a:lnTo>
                  <a:pt x="4510468" y="4454433"/>
                </a:lnTo>
                <a:lnTo>
                  <a:pt x="0" y="445443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5" name="Rectangle 14">
            <a:extLst>
              <a:ext uri="{FF2B5EF4-FFF2-40B4-BE49-F238E27FC236}">
                <a16:creationId xmlns:a16="http://schemas.microsoft.com/office/drawing/2014/main" id="{4A53E211-084C-0B8C-7B10-28B6E815D017}"/>
              </a:ext>
            </a:extLst>
          </p:cNvPr>
          <p:cNvSpPr/>
          <p:nvPr userDrawn="1"/>
        </p:nvSpPr>
        <p:spPr>
          <a:xfrm>
            <a:off x="-2" y="5512525"/>
            <a:ext cx="1263316" cy="134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12">
            <a:extLst>
              <a:ext uri="{FF2B5EF4-FFF2-40B4-BE49-F238E27FC236}">
                <a16:creationId xmlns:a16="http://schemas.microsoft.com/office/drawing/2014/main" id="{4A21C3C4-F74B-F4CC-94C2-ABDC87839E1D}"/>
              </a:ext>
            </a:extLst>
          </p:cNvPr>
          <p:cNvSpPr>
            <a:spLocks noGrp="1"/>
          </p:cNvSpPr>
          <p:nvPr>
            <p:ph type="body" sz="quarter" idx="11" hasCustomPrompt="1"/>
          </p:nvPr>
        </p:nvSpPr>
        <p:spPr>
          <a:xfrm>
            <a:off x="1263315" y="4480559"/>
            <a:ext cx="4301462" cy="1058091"/>
          </a:xfrm>
        </p:spPr>
        <p:txBody>
          <a:bodyPr anchor="ctr">
            <a:normAutofit/>
          </a:bodyPr>
          <a:lstStyle>
            <a:lvl1pPr>
              <a:defRPr sz="2700" b="1">
                <a:solidFill>
                  <a:schemeClr val="bg2"/>
                </a:solidFill>
                <a:latin typeface="+mn-lt"/>
              </a:defRPr>
            </a:lvl1pPr>
            <a:lvl2pPr>
              <a:defRPr sz="1900">
                <a:solidFill>
                  <a:schemeClr val="bg2"/>
                </a:solidFill>
              </a:defRPr>
            </a:lvl2pPr>
            <a:lvl5pPr>
              <a:defRPr/>
            </a:lvl5pPr>
          </a:lstStyle>
          <a:p>
            <a:pPr lvl="0"/>
            <a:r>
              <a:rPr lang="en-US" dirty="0"/>
              <a:t>Location / name</a:t>
            </a:r>
          </a:p>
        </p:txBody>
      </p:sp>
    </p:spTree>
    <p:extLst>
      <p:ext uri="{BB962C8B-B14F-4D97-AF65-F5344CB8AC3E}">
        <p14:creationId xmlns:p14="http://schemas.microsoft.com/office/powerpoint/2010/main" val="3285938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BB65160-00A4-490E-A57C-818D294018E5}" type="datetimeFigureOut">
              <a:rPr lang="en-AU" smtClean="0"/>
              <a:t>24/09/2023</a:t>
            </a:fld>
            <a:endParaRPr lang="en-AU"/>
          </a:p>
        </p:txBody>
      </p:sp>
      <p:sp>
        <p:nvSpPr>
          <p:cNvPr id="6" name="Footer Placeholder 5"/>
          <p:cNvSpPr>
            <a:spLocks noGrp="1"/>
          </p:cNvSpPr>
          <p:nvPr>
            <p:ph type="ftr" sz="quarter" idx="11"/>
          </p:nvPr>
        </p:nvSpPr>
        <p:spPr/>
        <p:txBody>
          <a:bodyPr/>
          <a:lstStyle/>
          <a:p>
            <a:r>
              <a:rPr lang="en-AU"/>
              <a:t>SSSSSS</a:t>
            </a:r>
          </a:p>
        </p:txBody>
      </p:sp>
      <p:sp>
        <p:nvSpPr>
          <p:cNvPr id="7" name="Slide Number Placeholder 6"/>
          <p:cNvSpPr>
            <a:spLocks noGrp="1"/>
          </p:cNvSpPr>
          <p:nvPr>
            <p:ph type="sldNum" sz="quarter" idx="12"/>
          </p:nvPr>
        </p:nvSpPr>
        <p:spPr/>
        <p:txBody>
          <a:bodyPr/>
          <a:lstStyle/>
          <a:p>
            <a:fld id="{97D7AC9B-5B99-4794-AB0A-A42F555BE0A0}" type="slidenum">
              <a:rPr lang="en-AU" smtClean="0"/>
              <a:t>‹#›</a:t>
            </a:fld>
            <a:endParaRPr lang="en-AU"/>
          </a:p>
        </p:txBody>
      </p:sp>
    </p:spTree>
    <p:extLst>
      <p:ext uri="{BB962C8B-B14F-4D97-AF65-F5344CB8AC3E}">
        <p14:creationId xmlns:p14="http://schemas.microsoft.com/office/powerpoint/2010/main" val="2872952596"/>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39092-2F6C-0AF1-A5F6-E26B25356804}"/>
              </a:ext>
            </a:extLst>
          </p:cNvPr>
          <p:cNvSpPr>
            <a:spLocks noGrp="1"/>
          </p:cNvSpPr>
          <p:nvPr>
            <p:ph type="dt" sz="half" idx="10"/>
          </p:nvPr>
        </p:nvSpPr>
        <p:spPr/>
        <p:txBody>
          <a:bodyPr/>
          <a:lstStyle/>
          <a:p>
            <a:fld id="{8651684E-09DE-45C7-A229-6C8BF3055D20}" type="datetimeFigureOut">
              <a:rPr lang="en-AU" smtClean="0"/>
              <a:t>24/09/2023</a:t>
            </a:fld>
            <a:endParaRPr lang="en-AU"/>
          </a:p>
        </p:txBody>
      </p:sp>
      <p:sp>
        <p:nvSpPr>
          <p:cNvPr id="3" name="Footer Placeholder 2">
            <a:extLst>
              <a:ext uri="{FF2B5EF4-FFF2-40B4-BE49-F238E27FC236}">
                <a16:creationId xmlns:a16="http://schemas.microsoft.com/office/drawing/2014/main" id="{C46E68DA-8A3C-1C57-958C-8DBA2EAA3C2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B749E96-1FF7-C9F2-ABD0-DEF9B3DDFDCB}"/>
              </a:ext>
            </a:extLst>
          </p:cNvPr>
          <p:cNvSpPr>
            <a:spLocks noGrp="1"/>
          </p:cNvSpPr>
          <p:nvPr>
            <p:ph type="sldNum" sz="quarter" idx="12"/>
          </p:nvPr>
        </p:nvSpPr>
        <p:spPr/>
        <p:txBody>
          <a:bodyPr/>
          <a:lstStyle/>
          <a:p>
            <a:fld id="{C72383F6-0093-4738-BC7D-405007188AB4}" type="slidenum">
              <a:rPr lang="en-AU" smtClean="0"/>
              <a:t>‹#›</a:t>
            </a:fld>
            <a:endParaRPr lang="en-AU"/>
          </a:p>
        </p:txBody>
      </p:sp>
    </p:spTree>
    <p:extLst>
      <p:ext uri="{BB962C8B-B14F-4D97-AF65-F5344CB8AC3E}">
        <p14:creationId xmlns:p14="http://schemas.microsoft.com/office/powerpoint/2010/main" val="1960143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BB65160-00A4-490E-A57C-818D294018E5}" type="datetimeFigureOut">
              <a:rPr lang="en-AU" smtClean="0"/>
              <a:t>24/09/2023</a:t>
            </a:fld>
            <a:endParaRPr lang="en-AU"/>
          </a:p>
        </p:txBody>
      </p:sp>
      <p:sp>
        <p:nvSpPr>
          <p:cNvPr id="5" name="Footer Placeholder 4"/>
          <p:cNvSpPr>
            <a:spLocks noGrp="1"/>
          </p:cNvSpPr>
          <p:nvPr>
            <p:ph type="ftr" sz="quarter" idx="11"/>
          </p:nvPr>
        </p:nvSpPr>
        <p:spPr/>
        <p:txBody>
          <a:bodyPr/>
          <a:lstStyle/>
          <a:p>
            <a:r>
              <a:rPr lang="en-AU"/>
              <a:t>SSSSSS</a:t>
            </a:r>
          </a:p>
        </p:txBody>
      </p:sp>
      <p:sp>
        <p:nvSpPr>
          <p:cNvPr id="6" name="Slide Number Placeholder 5"/>
          <p:cNvSpPr>
            <a:spLocks noGrp="1"/>
          </p:cNvSpPr>
          <p:nvPr>
            <p:ph type="sldNum" sz="quarter" idx="12"/>
          </p:nvPr>
        </p:nvSpPr>
        <p:spPr/>
        <p:txBody>
          <a:bodyPr/>
          <a:lstStyle/>
          <a:p>
            <a:fld id="{97D7AC9B-5B99-4794-AB0A-A42F555BE0A0}" type="slidenum">
              <a:rPr lang="en-AU" smtClean="0"/>
              <a:t>‹#›</a:t>
            </a:fld>
            <a:endParaRPr lang="en-AU"/>
          </a:p>
        </p:txBody>
      </p:sp>
    </p:spTree>
    <p:extLst>
      <p:ext uri="{BB962C8B-B14F-4D97-AF65-F5344CB8AC3E}">
        <p14:creationId xmlns:p14="http://schemas.microsoft.com/office/powerpoint/2010/main" val="341635643"/>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78D5F3-D551-8D47-AB72-6D190D7F5B3C}"/>
              </a:ext>
            </a:extLst>
          </p:cNvPr>
          <p:cNvSpPr/>
          <p:nvPr userDrawn="1"/>
        </p:nvSpPr>
        <p:spPr>
          <a:xfrm>
            <a:off x="0" y="0"/>
            <a:ext cx="12192000" cy="6858000"/>
          </a:xfrm>
          <a:prstGeom prst="rect">
            <a:avLst/>
          </a:prstGeom>
          <a:solidFill>
            <a:srgbClr val="E7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a:extLst>
              <a:ext uri="{FF2B5EF4-FFF2-40B4-BE49-F238E27FC236}">
                <a16:creationId xmlns:a16="http://schemas.microsoft.com/office/drawing/2014/main" id="{63CED6A5-3311-7A40-A45F-AE4D3E7047B0}"/>
              </a:ext>
            </a:extLst>
          </p:cNvPr>
          <p:cNvPicPr>
            <a:picLocks noChangeAspect="1"/>
          </p:cNvPicPr>
          <p:nvPr userDrawn="1"/>
        </p:nvPicPr>
        <p:blipFill>
          <a:blip r:embed="rId2"/>
          <a:stretch>
            <a:fillRect/>
          </a:stretch>
        </p:blipFill>
        <p:spPr>
          <a:xfrm>
            <a:off x="3343546" y="1929278"/>
            <a:ext cx="5504907" cy="2752454"/>
          </a:xfrm>
          <a:prstGeom prst="rect">
            <a:avLst/>
          </a:prstGeom>
        </p:spPr>
      </p:pic>
      <p:pic>
        <p:nvPicPr>
          <p:cNvPr id="9" name="Picture 8">
            <a:extLst>
              <a:ext uri="{FF2B5EF4-FFF2-40B4-BE49-F238E27FC236}">
                <a16:creationId xmlns:a16="http://schemas.microsoft.com/office/drawing/2014/main" id="{61422F50-0FEB-914D-B0A9-818FFC48EACF}"/>
              </a:ext>
            </a:extLst>
          </p:cNvPr>
          <p:cNvPicPr>
            <a:picLocks noChangeAspect="1"/>
          </p:cNvPicPr>
          <p:nvPr userDrawn="1"/>
        </p:nvPicPr>
        <p:blipFill rotWithShape="1">
          <a:blip r:embed="rId3"/>
          <a:srcRect r="8666"/>
          <a:stretch/>
        </p:blipFill>
        <p:spPr>
          <a:xfrm>
            <a:off x="6838195" y="0"/>
            <a:ext cx="5353806" cy="6858000"/>
          </a:xfrm>
          <a:prstGeom prst="rect">
            <a:avLst/>
          </a:prstGeom>
        </p:spPr>
      </p:pic>
      <p:sp>
        <p:nvSpPr>
          <p:cNvPr id="5" name="TextBox 4">
            <a:extLst>
              <a:ext uri="{FF2B5EF4-FFF2-40B4-BE49-F238E27FC236}">
                <a16:creationId xmlns:a16="http://schemas.microsoft.com/office/drawing/2014/main" id="{CF95E704-8B48-4383-B13A-B84EF1B53C94}"/>
              </a:ext>
            </a:extLst>
          </p:cNvPr>
          <p:cNvSpPr txBox="1"/>
          <p:nvPr userDrawn="1"/>
        </p:nvSpPr>
        <p:spPr>
          <a:xfrm>
            <a:off x="605116" y="5979459"/>
            <a:ext cx="10981765" cy="738664"/>
          </a:xfrm>
          <a:prstGeom prst="rect">
            <a:avLst/>
          </a:prstGeom>
          <a:noFill/>
        </p:spPr>
        <p:txBody>
          <a:bodyPr wrap="square" rtlCol="0">
            <a:spAutoFit/>
          </a:bodyPr>
          <a:lstStyle/>
          <a:p>
            <a:pPr algn="ctr"/>
            <a:r>
              <a:rPr lang="en-AU" sz="1400" i="1">
                <a:solidFill>
                  <a:schemeClr val="bg1"/>
                </a:solidFill>
              </a:rPr>
              <a:t>ACRRM acknowledges Australian Aboriginal People and Torres Strait Islander People as the first ​inhabitants of the nation. </a:t>
            </a:r>
            <a:br>
              <a:rPr lang="en-AU" sz="1400" i="1">
                <a:solidFill>
                  <a:schemeClr val="bg1"/>
                </a:solidFill>
              </a:rPr>
            </a:br>
            <a:r>
              <a:rPr lang="en-AU" sz="1400" i="1">
                <a:solidFill>
                  <a:schemeClr val="bg1"/>
                </a:solidFill>
              </a:rPr>
              <a:t>We respect the traditional owners of lands across Australia in which our ​members and staff work and live, </a:t>
            </a:r>
            <a:br>
              <a:rPr lang="en-AU" sz="1400" i="1">
                <a:solidFill>
                  <a:schemeClr val="bg1"/>
                </a:solidFill>
              </a:rPr>
            </a:br>
            <a:r>
              <a:rPr lang="en-AU" sz="1400" i="1">
                <a:solidFill>
                  <a:schemeClr val="bg1"/>
                </a:solidFill>
              </a:rPr>
              <a:t>and pay respect to their elders past present and future.</a:t>
            </a:r>
            <a:endParaRPr lang="en-AU" sz="1400">
              <a:solidFill>
                <a:schemeClr val="bg1"/>
              </a:solidFill>
            </a:endParaRPr>
          </a:p>
        </p:txBody>
      </p:sp>
    </p:spTree>
    <p:extLst>
      <p:ext uri="{BB962C8B-B14F-4D97-AF65-F5344CB8AC3E}">
        <p14:creationId xmlns:p14="http://schemas.microsoft.com/office/powerpoint/2010/main" val="429057474"/>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88BD78-CDDA-A84D-969F-C218825D4562}"/>
              </a:ext>
            </a:extLst>
          </p:cNvPr>
          <p:cNvPicPr>
            <a:picLocks noChangeAspect="1"/>
          </p:cNvPicPr>
          <p:nvPr userDrawn="1"/>
        </p:nvPicPr>
        <p:blipFill rotWithShape="1">
          <a:blip r:embed="rId2"/>
          <a:srcRect r="8666"/>
          <a:stretch/>
        </p:blipFill>
        <p:spPr>
          <a:xfrm>
            <a:off x="6838193" y="0"/>
            <a:ext cx="5353807" cy="6858000"/>
          </a:xfrm>
          <a:prstGeom prst="rect">
            <a:avLst/>
          </a:prstGeom>
        </p:spPr>
      </p:pic>
      <p:pic>
        <p:nvPicPr>
          <p:cNvPr id="8" name="Picture 7">
            <a:extLst>
              <a:ext uri="{FF2B5EF4-FFF2-40B4-BE49-F238E27FC236}">
                <a16:creationId xmlns:a16="http://schemas.microsoft.com/office/drawing/2014/main" id="{5F227C4D-2A64-164F-8575-459DEADE8D19}"/>
              </a:ext>
            </a:extLst>
          </p:cNvPr>
          <p:cNvPicPr>
            <a:picLocks noChangeAspect="1"/>
          </p:cNvPicPr>
          <p:nvPr userDrawn="1"/>
        </p:nvPicPr>
        <p:blipFill>
          <a:blip r:embed="rId3"/>
          <a:stretch>
            <a:fillRect/>
          </a:stretch>
        </p:blipFill>
        <p:spPr>
          <a:xfrm>
            <a:off x="3343546" y="1931433"/>
            <a:ext cx="5504906" cy="2752453"/>
          </a:xfrm>
          <a:prstGeom prst="rect">
            <a:avLst/>
          </a:prstGeom>
        </p:spPr>
      </p:pic>
      <p:sp>
        <p:nvSpPr>
          <p:cNvPr id="4" name="TextBox 3">
            <a:extLst>
              <a:ext uri="{FF2B5EF4-FFF2-40B4-BE49-F238E27FC236}">
                <a16:creationId xmlns:a16="http://schemas.microsoft.com/office/drawing/2014/main" id="{92C972CE-F8FD-40F4-BB09-8F3781AC6E78}"/>
              </a:ext>
            </a:extLst>
          </p:cNvPr>
          <p:cNvSpPr txBox="1"/>
          <p:nvPr userDrawn="1"/>
        </p:nvSpPr>
        <p:spPr>
          <a:xfrm>
            <a:off x="605116" y="5979459"/>
            <a:ext cx="10981765" cy="738664"/>
          </a:xfrm>
          <a:prstGeom prst="rect">
            <a:avLst/>
          </a:prstGeom>
          <a:noFill/>
        </p:spPr>
        <p:txBody>
          <a:bodyPr wrap="square" rtlCol="0">
            <a:spAutoFit/>
          </a:bodyPr>
          <a:lstStyle/>
          <a:p>
            <a:pPr algn="ctr"/>
            <a:r>
              <a:rPr lang="en-AU" sz="1400" i="1">
                <a:solidFill>
                  <a:schemeClr val="tx1">
                    <a:lumMod val="65000"/>
                    <a:lumOff val="35000"/>
                  </a:schemeClr>
                </a:solidFill>
              </a:rPr>
              <a:t>ACRRM acknowledges Australian Aboriginal People and Torres Strait Islander People as the first ​inhabitants of the nation. </a:t>
            </a:r>
            <a:br>
              <a:rPr lang="en-AU" sz="1400" i="1">
                <a:solidFill>
                  <a:schemeClr val="tx1">
                    <a:lumMod val="65000"/>
                    <a:lumOff val="35000"/>
                  </a:schemeClr>
                </a:solidFill>
              </a:rPr>
            </a:br>
            <a:r>
              <a:rPr lang="en-AU" sz="1400" i="1">
                <a:solidFill>
                  <a:schemeClr val="tx1">
                    <a:lumMod val="65000"/>
                    <a:lumOff val="35000"/>
                  </a:schemeClr>
                </a:solidFill>
              </a:rPr>
              <a:t>We respect the traditional owners of lands across Australia in which our ​members and staff work and live, </a:t>
            </a:r>
            <a:br>
              <a:rPr lang="en-AU" sz="1400" i="1">
                <a:solidFill>
                  <a:schemeClr val="tx1">
                    <a:lumMod val="65000"/>
                    <a:lumOff val="35000"/>
                  </a:schemeClr>
                </a:solidFill>
              </a:rPr>
            </a:br>
            <a:r>
              <a:rPr lang="en-AU" sz="1400" i="1">
                <a:solidFill>
                  <a:schemeClr val="tx1">
                    <a:lumMod val="65000"/>
                    <a:lumOff val="35000"/>
                  </a:schemeClr>
                </a:solidFill>
              </a:rPr>
              <a:t>and pay respect to their elders past present and future.</a:t>
            </a:r>
            <a:endParaRPr lang="en-AU" sz="1400">
              <a:solidFill>
                <a:schemeClr val="tx1">
                  <a:lumMod val="65000"/>
                  <a:lumOff val="35000"/>
                </a:schemeClr>
              </a:solidFill>
            </a:endParaRPr>
          </a:p>
        </p:txBody>
      </p:sp>
    </p:spTree>
    <p:extLst>
      <p:ext uri="{BB962C8B-B14F-4D97-AF65-F5344CB8AC3E}">
        <p14:creationId xmlns:p14="http://schemas.microsoft.com/office/powerpoint/2010/main" val="3112400468"/>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82E4C-EA7F-448A-A9AE-67A77DCB1820}"/>
              </a:ext>
            </a:extLst>
          </p:cNvPr>
          <p:cNvPicPr>
            <a:picLocks noChangeAspect="1"/>
          </p:cNvPicPr>
          <p:nvPr userDrawn="1"/>
        </p:nvPicPr>
        <p:blipFill>
          <a:blip r:embed="rId2"/>
          <a:stretch>
            <a:fillRect/>
          </a:stretch>
        </p:blipFill>
        <p:spPr>
          <a:xfrm>
            <a:off x="1488" y="0"/>
            <a:ext cx="12189023" cy="6858000"/>
          </a:xfrm>
          <a:prstGeom prst="rect">
            <a:avLst/>
          </a:prstGeom>
        </p:spPr>
      </p:pic>
      <p:pic>
        <p:nvPicPr>
          <p:cNvPr id="8" name="Picture 7">
            <a:extLst>
              <a:ext uri="{FF2B5EF4-FFF2-40B4-BE49-F238E27FC236}">
                <a16:creationId xmlns:a16="http://schemas.microsoft.com/office/drawing/2014/main" id="{7D966644-93C0-CB4B-8CAE-B9BE20958D71}"/>
              </a:ext>
            </a:extLst>
          </p:cNvPr>
          <p:cNvPicPr>
            <a:picLocks noChangeAspect="1"/>
          </p:cNvPicPr>
          <p:nvPr userDrawn="1"/>
        </p:nvPicPr>
        <p:blipFill>
          <a:blip r:embed="rId3"/>
          <a:stretch>
            <a:fillRect/>
          </a:stretch>
        </p:blipFill>
        <p:spPr>
          <a:xfrm>
            <a:off x="403122" y="4561608"/>
            <a:ext cx="4592781" cy="2296391"/>
          </a:xfrm>
          <a:prstGeom prst="rect">
            <a:avLst/>
          </a:prstGeom>
        </p:spPr>
      </p:pic>
      <p:pic>
        <p:nvPicPr>
          <p:cNvPr id="4" name="Picture 3">
            <a:extLst>
              <a:ext uri="{FF2B5EF4-FFF2-40B4-BE49-F238E27FC236}">
                <a16:creationId xmlns:a16="http://schemas.microsoft.com/office/drawing/2014/main" id="{C36CB816-B6E2-46D0-8F05-3E3705F152A0}"/>
              </a:ext>
            </a:extLst>
          </p:cNvPr>
          <p:cNvPicPr>
            <a:picLocks noChangeAspect="1"/>
          </p:cNvPicPr>
          <p:nvPr userDrawn="1"/>
        </p:nvPicPr>
        <p:blipFill rotWithShape="1">
          <a:blip r:embed="rId4">
            <a:alphaModFix amt="51000"/>
          </a:blip>
          <a:srcRect r="8691"/>
          <a:stretch/>
        </p:blipFill>
        <p:spPr>
          <a:xfrm>
            <a:off x="6838194" y="0"/>
            <a:ext cx="5352318" cy="6858000"/>
          </a:xfrm>
          <a:prstGeom prst="rect">
            <a:avLst/>
          </a:prstGeom>
        </p:spPr>
      </p:pic>
      <p:sp>
        <p:nvSpPr>
          <p:cNvPr id="5" name="TextBox 4">
            <a:extLst>
              <a:ext uri="{FF2B5EF4-FFF2-40B4-BE49-F238E27FC236}">
                <a16:creationId xmlns:a16="http://schemas.microsoft.com/office/drawing/2014/main" id="{6A61FEED-3F16-46C6-B5DF-44E62CF3FB11}"/>
              </a:ext>
            </a:extLst>
          </p:cNvPr>
          <p:cNvSpPr txBox="1"/>
          <p:nvPr userDrawn="1"/>
        </p:nvSpPr>
        <p:spPr>
          <a:xfrm>
            <a:off x="8238977" y="4909584"/>
            <a:ext cx="3662081" cy="1600438"/>
          </a:xfrm>
          <a:prstGeom prst="rect">
            <a:avLst/>
          </a:prstGeom>
          <a:solidFill>
            <a:srgbClr val="FBFBFB">
              <a:alpha val="65882"/>
            </a:srgbClr>
          </a:solidFill>
        </p:spPr>
        <p:txBody>
          <a:bodyPr wrap="square" rtlCol="0">
            <a:spAutoFit/>
          </a:bodyPr>
          <a:lstStyle/>
          <a:p>
            <a:r>
              <a:rPr lang="en-AU" sz="1400" i="1">
                <a:solidFill>
                  <a:schemeClr val="tx1">
                    <a:lumMod val="65000"/>
                    <a:lumOff val="35000"/>
                  </a:schemeClr>
                </a:solidFill>
              </a:rPr>
              <a:t>ACRRM acknowledges Australian Aboriginal People and Torres Strait Islander People as the first ​inhabitants of the nation. </a:t>
            </a:r>
            <a:br>
              <a:rPr lang="en-AU" sz="1400" i="1">
                <a:solidFill>
                  <a:schemeClr val="tx1">
                    <a:lumMod val="65000"/>
                    <a:lumOff val="35000"/>
                  </a:schemeClr>
                </a:solidFill>
              </a:rPr>
            </a:br>
            <a:r>
              <a:rPr lang="en-AU" sz="1400" i="1">
                <a:solidFill>
                  <a:schemeClr val="tx1">
                    <a:lumMod val="65000"/>
                    <a:lumOff val="35000"/>
                  </a:schemeClr>
                </a:solidFill>
              </a:rPr>
              <a:t>We respect the traditional owners of lands across Australia in which our ​members and staff work and live, and pay respect to their elders past present and future.</a:t>
            </a:r>
            <a:endParaRPr lang="en-AU" sz="1400">
              <a:solidFill>
                <a:schemeClr val="tx1">
                  <a:lumMod val="65000"/>
                  <a:lumOff val="35000"/>
                </a:schemeClr>
              </a:solidFill>
            </a:endParaRPr>
          </a:p>
        </p:txBody>
      </p:sp>
    </p:spTree>
    <p:extLst>
      <p:ext uri="{BB962C8B-B14F-4D97-AF65-F5344CB8AC3E}">
        <p14:creationId xmlns:p14="http://schemas.microsoft.com/office/powerpoint/2010/main" val="1153846632"/>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C4DE65-E44D-497B-9D3A-45A1A5A3C103}"/>
              </a:ext>
            </a:extLst>
          </p:cNvPr>
          <p:cNvPicPr>
            <a:picLocks noChangeAspect="1"/>
          </p:cNvPicPr>
          <p:nvPr userDrawn="1"/>
        </p:nvPicPr>
        <p:blipFill>
          <a:blip r:embed="rId2"/>
          <a:stretch>
            <a:fillRect/>
          </a:stretch>
        </p:blipFill>
        <p:spPr>
          <a:xfrm>
            <a:off x="8686605" y="5570951"/>
            <a:ext cx="2806700" cy="901700"/>
          </a:xfrm>
          <a:prstGeom prst="rect">
            <a:avLst/>
          </a:prstGeom>
        </p:spPr>
      </p:pic>
      <p:sp>
        <p:nvSpPr>
          <p:cNvPr id="11" name="Text Placeholder 10">
            <a:extLst>
              <a:ext uri="{FF2B5EF4-FFF2-40B4-BE49-F238E27FC236}">
                <a16:creationId xmlns:a16="http://schemas.microsoft.com/office/drawing/2014/main" id="{1769B0D1-6B73-4249-BE3D-855BC33BABA6}"/>
              </a:ext>
            </a:extLst>
          </p:cNvPr>
          <p:cNvSpPr>
            <a:spLocks noGrp="1"/>
          </p:cNvSpPr>
          <p:nvPr>
            <p:ph type="body" sz="quarter" idx="11" hasCustomPrompt="1"/>
          </p:nvPr>
        </p:nvSpPr>
        <p:spPr>
          <a:xfrm>
            <a:off x="668215" y="1798204"/>
            <a:ext cx="10733649" cy="1206498"/>
          </a:xfrm>
        </p:spPr>
        <p:txBody>
          <a:bodyPr>
            <a:normAutofit/>
          </a:bodyPr>
          <a:lstStyle>
            <a:lvl1pPr marL="0" indent="0" algn="ctr">
              <a:buNone/>
              <a:defRPr sz="6500">
                <a:solidFill>
                  <a:srgbClr val="E6792B"/>
                </a:solidFill>
                <a:latin typeface="Brandon Grotesque" panose="020B0503020203060202" pitchFamily="34" charset="77"/>
              </a:defRPr>
            </a:lvl1pPr>
            <a:lvl2pPr marL="457200" indent="0" algn="ctr">
              <a:buNone/>
              <a:defRPr>
                <a:latin typeface="Brandon Grotesque" panose="020B0503020203060202" pitchFamily="34" charset="77"/>
              </a:defRPr>
            </a:lvl2pPr>
            <a:lvl3pPr marL="914400" indent="0" algn="ctr">
              <a:buNone/>
              <a:defRPr>
                <a:latin typeface="Brandon Grotesque" panose="020B0503020203060202" pitchFamily="34" charset="77"/>
              </a:defRPr>
            </a:lvl3pPr>
            <a:lvl4pPr marL="1371600" indent="0" algn="ctr">
              <a:buNone/>
              <a:defRPr>
                <a:latin typeface="Brandon Grotesque" panose="020B0503020203060202" pitchFamily="34" charset="77"/>
              </a:defRPr>
            </a:lvl4pPr>
            <a:lvl5pPr marL="1828800" indent="0" algn="ctr">
              <a:buNone/>
              <a:defRPr>
                <a:latin typeface="Brandon Grotesque" panose="020B0503020203060202" pitchFamily="34" charset="77"/>
              </a:defRPr>
            </a:lvl5pPr>
          </a:lstStyle>
          <a:p>
            <a:pPr lvl="0"/>
            <a:r>
              <a:rPr lang="en-US"/>
              <a:t>SECTION DIVIDER</a:t>
            </a:r>
          </a:p>
        </p:txBody>
      </p:sp>
      <p:cxnSp>
        <p:nvCxnSpPr>
          <p:cNvPr id="12" name="Straight Connector 11">
            <a:extLst>
              <a:ext uri="{FF2B5EF4-FFF2-40B4-BE49-F238E27FC236}">
                <a16:creationId xmlns:a16="http://schemas.microsoft.com/office/drawing/2014/main" id="{ECCAB3CE-0B4F-1B4E-B372-D6185E25A9EE}"/>
              </a:ext>
            </a:extLst>
          </p:cNvPr>
          <p:cNvCxnSpPr/>
          <p:nvPr userDrawn="1"/>
        </p:nvCxnSpPr>
        <p:spPr>
          <a:xfrm>
            <a:off x="668215" y="3004701"/>
            <a:ext cx="10733649" cy="0"/>
          </a:xfrm>
          <a:prstGeom prst="line">
            <a:avLst/>
          </a:prstGeom>
          <a:ln w="25400">
            <a:solidFill>
              <a:srgbClr val="E7792B"/>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A36373C8-673F-9044-849D-C9C5C72DBF25}"/>
              </a:ext>
            </a:extLst>
          </p:cNvPr>
          <p:cNvSpPr>
            <a:spLocks noGrp="1"/>
          </p:cNvSpPr>
          <p:nvPr>
            <p:ph type="body" sz="quarter" idx="12" hasCustomPrompt="1"/>
          </p:nvPr>
        </p:nvSpPr>
        <p:spPr>
          <a:xfrm>
            <a:off x="668338" y="922391"/>
            <a:ext cx="10733087" cy="654771"/>
          </a:xfrm>
        </p:spPr>
        <p:txBody>
          <a:bodyPr>
            <a:noAutofit/>
          </a:bodyPr>
          <a:lstStyle>
            <a:lvl1pPr marL="0" indent="0" algn="ctr">
              <a:buNone/>
              <a:defRPr sz="3500" i="1">
                <a:solidFill>
                  <a:srgbClr val="A58B6F"/>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lvl="0"/>
            <a:r>
              <a:rPr lang="en-US"/>
              <a:t>Style One</a:t>
            </a:r>
          </a:p>
        </p:txBody>
      </p:sp>
      <p:sp>
        <p:nvSpPr>
          <p:cNvPr id="17" name="Text Placeholder 16">
            <a:extLst>
              <a:ext uri="{FF2B5EF4-FFF2-40B4-BE49-F238E27FC236}">
                <a16:creationId xmlns:a16="http://schemas.microsoft.com/office/drawing/2014/main" id="{AC4E5884-AE39-AF4C-B8A2-E6FF4EDE9DD6}"/>
              </a:ext>
            </a:extLst>
          </p:cNvPr>
          <p:cNvSpPr>
            <a:spLocks noGrp="1"/>
          </p:cNvSpPr>
          <p:nvPr>
            <p:ph type="body" sz="quarter" idx="13" hasCustomPrompt="1"/>
          </p:nvPr>
        </p:nvSpPr>
        <p:spPr>
          <a:xfrm>
            <a:off x="668338" y="3605644"/>
            <a:ext cx="10733087" cy="852487"/>
          </a:xfrm>
        </p:spPr>
        <p:txBody>
          <a:bodyPr>
            <a:noAutofit/>
          </a:bodyPr>
          <a:lstStyle>
            <a:lvl1pPr marL="0" indent="0" algn="ctr">
              <a:buNone/>
              <a:defRPr sz="2000">
                <a:solidFill>
                  <a:schemeClr val="tx1">
                    <a:lumMod val="65000"/>
                    <a:lumOff val="35000"/>
                  </a:schemeClr>
                </a:solidFill>
                <a:latin typeface="Brandon Grotesque" panose="020B0503020203060202" pitchFamily="34" charset="77"/>
              </a:defRPr>
            </a:lvl1pPr>
            <a:lvl2pPr marL="457200" indent="0" algn="ctr">
              <a:buNone/>
              <a:defRPr sz="2000">
                <a:latin typeface="Brandon Grotesque" panose="020B0503020203060202" pitchFamily="34" charset="77"/>
              </a:defRPr>
            </a:lvl2pPr>
            <a:lvl3pPr marL="914400" indent="0" algn="ctr">
              <a:buNone/>
              <a:defRPr sz="2000">
                <a:latin typeface="Brandon Grotesque" panose="020B0503020203060202" pitchFamily="34" charset="77"/>
              </a:defRPr>
            </a:lvl3pPr>
            <a:lvl4pPr marL="1371600" indent="0" algn="ctr">
              <a:buNone/>
              <a:defRPr sz="2000">
                <a:latin typeface="Brandon Grotesque" panose="020B0503020203060202" pitchFamily="34" charset="77"/>
              </a:defRPr>
            </a:lvl4pPr>
            <a:lvl5pPr marL="1828800" indent="0" algn="ctr">
              <a:buNone/>
              <a:defRPr sz="2000">
                <a:latin typeface="Brandon Grotesque" panose="020B0503020203060202" pitchFamily="34" charset="77"/>
              </a:defRPr>
            </a:lvl5pPr>
          </a:lstStyle>
          <a:p>
            <a:pPr lvl="0"/>
            <a:r>
              <a:rPr lang="en-US"/>
              <a:t>SECTION DESCRIPTION GOES HERE</a:t>
            </a:r>
          </a:p>
        </p:txBody>
      </p:sp>
    </p:spTree>
    <p:extLst>
      <p:ext uri="{BB962C8B-B14F-4D97-AF65-F5344CB8AC3E}">
        <p14:creationId xmlns:p14="http://schemas.microsoft.com/office/powerpoint/2010/main" val="26351470"/>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_General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FC88EB-7BA1-B76F-8E38-64C1624AE3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7"/>
            <a:ext cx="12191999" cy="6857786"/>
          </a:xfrm>
          <a:prstGeom prst="rect">
            <a:avLst/>
          </a:prstGeom>
        </p:spPr>
      </p:pic>
      <p:sp>
        <p:nvSpPr>
          <p:cNvPr id="13" name="Text Placeholder 12">
            <a:extLst>
              <a:ext uri="{FF2B5EF4-FFF2-40B4-BE49-F238E27FC236}">
                <a16:creationId xmlns:a16="http://schemas.microsoft.com/office/drawing/2014/main" id="{B24E701B-A0FD-9DA1-CB12-E371880038F7}"/>
              </a:ext>
            </a:extLst>
          </p:cNvPr>
          <p:cNvSpPr>
            <a:spLocks noGrp="1"/>
          </p:cNvSpPr>
          <p:nvPr>
            <p:ph type="body" sz="quarter" idx="10" hasCustomPrompt="1"/>
          </p:nvPr>
        </p:nvSpPr>
        <p:spPr>
          <a:xfrm>
            <a:off x="1263315" y="2997767"/>
            <a:ext cx="7645554" cy="2632324"/>
          </a:xfrm>
        </p:spPr>
        <p:txBody>
          <a:bodyPr anchor="ctr"/>
          <a:lstStyle>
            <a:lvl1pPr>
              <a:defRPr sz="6600">
                <a:solidFill>
                  <a:schemeClr val="bg2"/>
                </a:solidFill>
                <a:latin typeface="+mj-lt"/>
              </a:defRPr>
            </a:lvl1pPr>
            <a:lvl2pPr>
              <a:defRPr>
                <a:solidFill>
                  <a:schemeClr val="bg2"/>
                </a:solidFill>
              </a:defRPr>
            </a:lvl2pPr>
            <a:lvl5pPr>
              <a:defRPr/>
            </a:lvl5pPr>
          </a:lstStyle>
          <a:p>
            <a:pPr lvl="0"/>
            <a:r>
              <a:rPr lang="en-US" dirty="0"/>
              <a:t>Section title</a:t>
            </a:r>
          </a:p>
          <a:p>
            <a:pPr lvl="1"/>
            <a:r>
              <a:rPr lang="en-US" dirty="0"/>
              <a:t>Subtitle</a:t>
            </a:r>
          </a:p>
        </p:txBody>
      </p:sp>
    </p:spTree>
    <p:extLst>
      <p:ext uri="{BB962C8B-B14F-4D97-AF65-F5344CB8AC3E}">
        <p14:creationId xmlns:p14="http://schemas.microsoft.com/office/powerpoint/2010/main" val="3327864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96EA3B-CE17-2841-98B4-678BF889DA81}"/>
              </a:ext>
            </a:extLst>
          </p:cNvPr>
          <p:cNvSpPr/>
          <p:nvPr userDrawn="1"/>
        </p:nvSpPr>
        <p:spPr>
          <a:xfrm>
            <a:off x="0" y="0"/>
            <a:ext cx="12192000" cy="6858000"/>
          </a:xfrm>
          <a:prstGeom prst="rect">
            <a:avLst/>
          </a:prstGeom>
          <a:solidFill>
            <a:srgbClr val="E7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730FD868-5A82-1546-9664-EA37567F4F26}"/>
              </a:ext>
            </a:extLst>
          </p:cNvPr>
          <p:cNvPicPr>
            <a:picLocks noChangeAspect="1"/>
          </p:cNvPicPr>
          <p:nvPr userDrawn="1"/>
        </p:nvPicPr>
        <p:blipFill>
          <a:blip r:embed="rId2"/>
          <a:stretch>
            <a:fillRect/>
          </a:stretch>
        </p:blipFill>
        <p:spPr>
          <a:xfrm>
            <a:off x="8686605" y="5570951"/>
            <a:ext cx="2806700" cy="901700"/>
          </a:xfrm>
          <a:prstGeom prst="rect">
            <a:avLst/>
          </a:prstGeom>
        </p:spPr>
      </p:pic>
      <p:sp>
        <p:nvSpPr>
          <p:cNvPr id="8" name="Text Placeholder 10">
            <a:extLst>
              <a:ext uri="{FF2B5EF4-FFF2-40B4-BE49-F238E27FC236}">
                <a16:creationId xmlns:a16="http://schemas.microsoft.com/office/drawing/2014/main" id="{CEDE0D45-9938-344D-A7EC-9BDFDA2E1EA3}"/>
              </a:ext>
            </a:extLst>
          </p:cNvPr>
          <p:cNvSpPr>
            <a:spLocks noGrp="1"/>
          </p:cNvSpPr>
          <p:nvPr>
            <p:ph type="body" sz="quarter" idx="11" hasCustomPrompt="1"/>
          </p:nvPr>
        </p:nvSpPr>
        <p:spPr>
          <a:xfrm>
            <a:off x="668215" y="1798204"/>
            <a:ext cx="10733649" cy="1206498"/>
          </a:xfrm>
        </p:spPr>
        <p:txBody>
          <a:bodyPr>
            <a:normAutofit/>
          </a:bodyPr>
          <a:lstStyle>
            <a:lvl1pPr marL="0" indent="0" algn="ctr">
              <a:buNone/>
              <a:defRPr sz="6500">
                <a:solidFill>
                  <a:srgbClr val="F4BC88"/>
                </a:solidFill>
                <a:latin typeface="Brandon Grotesque" panose="020B0503020203060202" pitchFamily="34" charset="77"/>
              </a:defRPr>
            </a:lvl1pPr>
            <a:lvl2pPr marL="457200" indent="0" algn="ctr">
              <a:buNone/>
              <a:defRPr>
                <a:latin typeface="Brandon Grotesque" panose="020B0503020203060202" pitchFamily="34" charset="77"/>
              </a:defRPr>
            </a:lvl2pPr>
            <a:lvl3pPr marL="914400" indent="0" algn="ctr">
              <a:buNone/>
              <a:defRPr>
                <a:latin typeface="Brandon Grotesque" panose="020B0503020203060202" pitchFamily="34" charset="77"/>
              </a:defRPr>
            </a:lvl3pPr>
            <a:lvl4pPr marL="1371600" indent="0" algn="ctr">
              <a:buNone/>
              <a:defRPr>
                <a:latin typeface="Brandon Grotesque" panose="020B0503020203060202" pitchFamily="34" charset="77"/>
              </a:defRPr>
            </a:lvl4pPr>
            <a:lvl5pPr marL="1828800" indent="0" algn="ctr">
              <a:buNone/>
              <a:defRPr>
                <a:latin typeface="Brandon Grotesque" panose="020B0503020203060202" pitchFamily="34" charset="77"/>
              </a:defRPr>
            </a:lvl5pPr>
          </a:lstStyle>
          <a:p>
            <a:pPr lvl="0"/>
            <a:r>
              <a:rPr lang="en-US"/>
              <a:t>SECTION DIVIDER</a:t>
            </a:r>
          </a:p>
        </p:txBody>
      </p:sp>
      <p:sp>
        <p:nvSpPr>
          <p:cNvPr id="9" name="Text Placeholder 14">
            <a:extLst>
              <a:ext uri="{FF2B5EF4-FFF2-40B4-BE49-F238E27FC236}">
                <a16:creationId xmlns:a16="http://schemas.microsoft.com/office/drawing/2014/main" id="{5E46019A-FE3C-0845-8291-327D171995EE}"/>
              </a:ext>
            </a:extLst>
          </p:cNvPr>
          <p:cNvSpPr>
            <a:spLocks noGrp="1"/>
          </p:cNvSpPr>
          <p:nvPr>
            <p:ph type="body" sz="quarter" idx="12" hasCustomPrompt="1"/>
          </p:nvPr>
        </p:nvSpPr>
        <p:spPr>
          <a:xfrm>
            <a:off x="668338" y="922391"/>
            <a:ext cx="10733087" cy="654771"/>
          </a:xfrm>
        </p:spPr>
        <p:txBody>
          <a:bodyPr>
            <a:noAutofit/>
          </a:bodyPr>
          <a:lstStyle>
            <a:lvl1pPr marL="0" indent="0" algn="ctr">
              <a:buNone/>
              <a:defRPr sz="3500"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lvl="0"/>
            <a:r>
              <a:rPr lang="en-US"/>
              <a:t>Style Two</a:t>
            </a:r>
          </a:p>
        </p:txBody>
      </p:sp>
      <p:sp>
        <p:nvSpPr>
          <p:cNvPr id="10" name="Text Placeholder 16">
            <a:extLst>
              <a:ext uri="{FF2B5EF4-FFF2-40B4-BE49-F238E27FC236}">
                <a16:creationId xmlns:a16="http://schemas.microsoft.com/office/drawing/2014/main" id="{AEDF9213-8FA7-AB42-98BD-D2024AE84CDA}"/>
              </a:ext>
            </a:extLst>
          </p:cNvPr>
          <p:cNvSpPr>
            <a:spLocks noGrp="1"/>
          </p:cNvSpPr>
          <p:nvPr>
            <p:ph type="body" sz="quarter" idx="13" hasCustomPrompt="1"/>
          </p:nvPr>
        </p:nvSpPr>
        <p:spPr>
          <a:xfrm>
            <a:off x="668338" y="3605644"/>
            <a:ext cx="10733087" cy="852487"/>
          </a:xfrm>
        </p:spPr>
        <p:txBody>
          <a:bodyPr>
            <a:noAutofit/>
          </a:bodyPr>
          <a:lstStyle>
            <a:lvl1pPr marL="0" indent="0" algn="ctr">
              <a:buNone/>
              <a:defRPr sz="2000">
                <a:solidFill>
                  <a:schemeClr val="bg1"/>
                </a:solidFill>
                <a:latin typeface="Brandon Grotesque" panose="020B0503020203060202" pitchFamily="34" charset="77"/>
              </a:defRPr>
            </a:lvl1pPr>
            <a:lvl2pPr marL="457200" indent="0" algn="ctr">
              <a:buNone/>
              <a:defRPr sz="2000">
                <a:latin typeface="Brandon Grotesque" panose="020B0503020203060202" pitchFamily="34" charset="77"/>
              </a:defRPr>
            </a:lvl2pPr>
            <a:lvl3pPr marL="914400" indent="0" algn="ctr">
              <a:buNone/>
              <a:defRPr sz="2000">
                <a:latin typeface="Brandon Grotesque" panose="020B0503020203060202" pitchFamily="34" charset="77"/>
              </a:defRPr>
            </a:lvl3pPr>
            <a:lvl4pPr marL="1371600" indent="0" algn="ctr">
              <a:buNone/>
              <a:defRPr sz="2000">
                <a:latin typeface="Brandon Grotesque" panose="020B0503020203060202" pitchFamily="34" charset="77"/>
              </a:defRPr>
            </a:lvl4pPr>
            <a:lvl5pPr marL="1828800" indent="0" algn="ctr">
              <a:buNone/>
              <a:defRPr sz="2000">
                <a:latin typeface="Brandon Grotesque" panose="020B0503020203060202" pitchFamily="34" charset="77"/>
              </a:defRPr>
            </a:lvl5pPr>
          </a:lstStyle>
          <a:p>
            <a:pPr lvl="0"/>
            <a:r>
              <a:rPr lang="en-US"/>
              <a:t>SECTION DESCRIPTION GOES HERE</a:t>
            </a:r>
          </a:p>
        </p:txBody>
      </p:sp>
      <p:cxnSp>
        <p:nvCxnSpPr>
          <p:cNvPr id="13" name="Straight Connector 12">
            <a:extLst>
              <a:ext uri="{FF2B5EF4-FFF2-40B4-BE49-F238E27FC236}">
                <a16:creationId xmlns:a16="http://schemas.microsoft.com/office/drawing/2014/main" id="{1B4A8030-8748-5A4F-8E52-DF2FED8DD267}"/>
              </a:ext>
            </a:extLst>
          </p:cNvPr>
          <p:cNvCxnSpPr/>
          <p:nvPr userDrawn="1"/>
        </p:nvCxnSpPr>
        <p:spPr>
          <a:xfrm>
            <a:off x="668215" y="3004701"/>
            <a:ext cx="107336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457990"/>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2BE955-E153-43F7-92E3-CF4682EA0FE3}"/>
              </a:ext>
            </a:extLst>
          </p:cNvPr>
          <p:cNvPicPr>
            <a:picLocks noChangeAspect="1"/>
          </p:cNvPicPr>
          <p:nvPr userDrawn="1"/>
        </p:nvPicPr>
        <p:blipFill>
          <a:blip r:embed="rId2"/>
          <a:stretch>
            <a:fillRect/>
          </a:stretch>
        </p:blipFill>
        <p:spPr>
          <a:xfrm>
            <a:off x="8686605" y="5570951"/>
            <a:ext cx="2806700" cy="901700"/>
          </a:xfrm>
          <a:prstGeom prst="rect">
            <a:avLst/>
          </a:prstGeom>
        </p:spPr>
      </p:pic>
      <p:cxnSp>
        <p:nvCxnSpPr>
          <p:cNvPr id="10" name="Straight Connector 9">
            <a:extLst>
              <a:ext uri="{FF2B5EF4-FFF2-40B4-BE49-F238E27FC236}">
                <a16:creationId xmlns:a16="http://schemas.microsoft.com/office/drawing/2014/main" id="{0B2B7C5D-751E-D84B-90D0-C158B85C74F1}"/>
              </a:ext>
            </a:extLst>
          </p:cNvPr>
          <p:cNvCxnSpPr/>
          <p:nvPr userDrawn="1"/>
        </p:nvCxnSpPr>
        <p:spPr>
          <a:xfrm>
            <a:off x="668215" y="3004701"/>
            <a:ext cx="10733649" cy="0"/>
          </a:xfrm>
          <a:prstGeom prst="line">
            <a:avLst/>
          </a:prstGeom>
          <a:ln w="25400">
            <a:solidFill>
              <a:srgbClr val="87B23F"/>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6ECD6D1-FEEC-7642-AEB1-3AF156E42D52}"/>
              </a:ext>
            </a:extLst>
          </p:cNvPr>
          <p:cNvSpPr>
            <a:spLocks noGrp="1"/>
          </p:cNvSpPr>
          <p:nvPr>
            <p:ph type="body" sz="quarter" idx="11" hasCustomPrompt="1"/>
          </p:nvPr>
        </p:nvSpPr>
        <p:spPr>
          <a:xfrm>
            <a:off x="668215" y="1798204"/>
            <a:ext cx="10733649" cy="1206498"/>
          </a:xfrm>
        </p:spPr>
        <p:txBody>
          <a:bodyPr>
            <a:normAutofit/>
          </a:bodyPr>
          <a:lstStyle>
            <a:lvl1pPr marL="0" indent="0" algn="ctr">
              <a:buNone/>
              <a:defRPr sz="6500">
                <a:solidFill>
                  <a:srgbClr val="87B13F"/>
                </a:solidFill>
                <a:latin typeface="Brandon Grotesque" panose="020B0503020203060202" pitchFamily="34" charset="77"/>
              </a:defRPr>
            </a:lvl1pPr>
            <a:lvl2pPr marL="457200" indent="0" algn="ctr">
              <a:buNone/>
              <a:defRPr>
                <a:latin typeface="Brandon Grotesque" panose="020B0503020203060202" pitchFamily="34" charset="77"/>
              </a:defRPr>
            </a:lvl2pPr>
            <a:lvl3pPr marL="914400" indent="0" algn="ctr">
              <a:buNone/>
              <a:defRPr>
                <a:latin typeface="Brandon Grotesque" panose="020B0503020203060202" pitchFamily="34" charset="77"/>
              </a:defRPr>
            </a:lvl3pPr>
            <a:lvl4pPr marL="1371600" indent="0" algn="ctr">
              <a:buNone/>
              <a:defRPr>
                <a:latin typeface="Brandon Grotesque" panose="020B0503020203060202" pitchFamily="34" charset="77"/>
              </a:defRPr>
            </a:lvl4pPr>
            <a:lvl5pPr marL="1828800" indent="0" algn="ctr">
              <a:buNone/>
              <a:defRPr>
                <a:latin typeface="Brandon Grotesque" panose="020B0503020203060202" pitchFamily="34" charset="77"/>
              </a:defRPr>
            </a:lvl5pPr>
          </a:lstStyle>
          <a:p>
            <a:pPr lvl="0"/>
            <a:r>
              <a:rPr lang="en-US"/>
              <a:t>SECTION DIVIDER</a:t>
            </a:r>
          </a:p>
        </p:txBody>
      </p:sp>
      <p:sp>
        <p:nvSpPr>
          <p:cNvPr id="13" name="Text Placeholder 14">
            <a:extLst>
              <a:ext uri="{FF2B5EF4-FFF2-40B4-BE49-F238E27FC236}">
                <a16:creationId xmlns:a16="http://schemas.microsoft.com/office/drawing/2014/main" id="{CD12CE98-6DA9-E149-8869-8329FD6E8AA7}"/>
              </a:ext>
            </a:extLst>
          </p:cNvPr>
          <p:cNvSpPr>
            <a:spLocks noGrp="1"/>
          </p:cNvSpPr>
          <p:nvPr>
            <p:ph type="body" sz="quarter" idx="12" hasCustomPrompt="1"/>
          </p:nvPr>
        </p:nvSpPr>
        <p:spPr>
          <a:xfrm>
            <a:off x="668338" y="922391"/>
            <a:ext cx="10733087" cy="654771"/>
          </a:xfrm>
        </p:spPr>
        <p:txBody>
          <a:bodyPr>
            <a:noAutofit/>
          </a:bodyPr>
          <a:lstStyle>
            <a:lvl1pPr marL="0" indent="0" algn="ctr">
              <a:buNone/>
              <a:defRPr sz="3500" i="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lvl="0"/>
            <a:r>
              <a:rPr lang="en-US"/>
              <a:t>Style Three</a:t>
            </a:r>
          </a:p>
        </p:txBody>
      </p:sp>
      <p:sp>
        <p:nvSpPr>
          <p:cNvPr id="14" name="Text Placeholder 16">
            <a:extLst>
              <a:ext uri="{FF2B5EF4-FFF2-40B4-BE49-F238E27FC236}">
                <a16:creationId xmlns:a16="http://schemas.microsoft.com/office/drawing/2014/main" id="{B3A6A7F8-80C1-AE4C-836A-F8C10F6890A3}"/>
              </a:ext>
            </a:extLst>
          </p:cNvPr>
          <p:cNvSpPr>
            <a:spLocks noGrp="1"/>
          </p:cNvSpPr>
          <p:nvPr>
            <p:ph type="body" sz="quarter" idx="13" hasCustomPrompt="1"/>
          </p:nvPr>
        </p:nvSpPr>
        <p:spPr>
          <a:xfrm>
            <a:off x="668338" y="3605644"/>
            <a:ext cx="10733087" cy="852487"/>
          </a:xfrm>
        </p:spPr>
        <p:txBody>
          <a:bodyPr>
            <a:noAutofit/>
          </a:bodyPr>
          <a:lstStyle>
            <a:lvl1pPr marL="0" indent="0" algn="ctr">
              <a:buNone/>
              <a:defRPr sz="2000">
                <a:solidFill>
                  <a:schemeClr val="tx1">
                    <a:lumMod val="65000"/>
                    <a:lumOff val="35000"/>
                  </a:schemeClr>
                </a:solidFill>
                <a:latin typeface="Brandon Grotesque" panose="020B0503020203060202" pitchFamily="34" charset="77"/>
              </a:defRPr>
            </a:lvl1pPr>
            <a:lvl2pPr marL="457200" indent="0" algn="ctr">
              <a:buNone/>
              <a:defRPr sz="2000">
                <a:latin typeface="Brandon Grotesque" panose="020B0503020203060202" pitchFamily="34" charset="77"/>
              </a:defRPr>
            </a:lvl2pPr>
            <a:lvl3pPr marL="914400" indent="0" algn="ctr">
              <a:buNone/>
              <a:defRPr sz="2000">
                <a:latin typeface="Brandon Grotesque" panose="020B0503020203060202" pitchFamily="34" charset="77"/>
              </a:defRPr>
            </a:lvl3pPr>
            <a:lvl4pPr marL="1371600" indent="0" algn="ctr">
              <a:buNone/>
              <a:defRPr sz="2000">
                <a:latin typeface="Brandon Grotesque" panose="020B0503020203060202" pitchFamily="34" charset="77"/>
              </a:defRPr>
            </a:lvl4pPr>
            <a:lvl5pPr marL="1828800" indent="0" algn="ctr">
              <a:buNone/>
              <a:defRPr sz="2000">
                <a:latin typeface="Brandon Grotesque" panose="020B0503020203060202" pitchFamily="34" charset="77"/>
              </a:defRPr>
            </a:lvl5pPr>
          </a:lstStyle>
          <a:p>
            <a:pPr lvl="0"/>
            <a:r>
              <a:rPr lang="en-US"/>
              <a:t>SECTION DESCRIPTION GOES HERE</a:t>
            </a:r>
          </a:p>
        </p:txBody>
      </p:sp>
    </p:spTree>
    <p:extLst>
      <p:ext uri="{BB962C8B-B14F-4D97-AF65-F5344CB8AC3E}">
        <p14:creationId xmlns:p14="http://schemas.microsoft.com/office/powerpoint/2010/main" val="76701146"/>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5A2539-6C2C-DB4E-AAAF-2C571FB57A35}"/>
              </a:ext>
            </a:extLst>
          </p:cNvPr>
          <p:cNvSpPr/>
          <p:nvPr userDrawn="1"/>
        </p:nvSpPr>
        <p:spPr>
          <a:xfrm>
            <a:off x="0" y="0"/>
            <a:ext cx="12192000" cy="6858000"/>
          </a:xfrm>
          <a:prstGeom prst="rect">
            <a:avLst/>
          </a:prstGeom>
          <a:solidFill>
            <a:srgbClr val="87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a:extLst>
              <a:ext uri="{FF2B5EF4-FFF2-40B4-BE49-F238E27FC236}">
                <a16:creationId xmlns:a16="http://schemas.microsoft.com/office/drawing/2014/main" id="{CA66437A-A4F3-6A4C-8079-A30112508539}"/>
              </a:ext>
            </a:extLst>
          </p:cNvPr>
          <p:cNvPicPr>
            <a:picLocks noChangeAspect="1"/>
          </p:cNvPicPr>
          <p:nvPr userDrawn="1"/>
        </p:nvPicPr>
        <p:blipFill>
          <a:blip r:embed="rId2"/>
          <a:stretch>
            <a:fillRect/>
          </a:stretch>
        </p:blipFill>
        <p:spPr>
          <a:xfrm>
            <a:off x="8686605" y="5570951"/>
            <a:ext cx="2806700" cy="901700"/>
          </a:xfrm>
          <a:prstGeom prst="rect">
            <a:avLst/>
          </a:prstGeom>
        </p:spPr>
      </p:pic>
      <p:sp>
        <p:nvSpPr>
          <p:cNvPr id="10" name="Text Placeholder 10">
            <a:extLst>
              <a:ext uri="{FF2B5EF4-FFF2-40B4-BE49-F238E27FC236}">
                <a16:creationId xmlns:a16="http://schemas.microsoft.com/office/drawing/2014/main" id="{F4AE153F-F642-0B44-AFF6-7EC18B1AC434}"/>
              </a:ext>
            </a:extLst>
          </p:cNvPr>
          <p:cNvSpPr>
            <a:spLocks noGrp="1"/>
          </p:cNvSpPr>
          <p:nvPr>
            <p:ph type="body" sz="quarter" idx="11" hasCustomPrompt="1"/>
          </p:nvPr>
        </p:nvSpPr>
        <p:spPr>
          <a:xfrm>
            <a:off x="668215" y="1798204"/>
            <a:ext cx="10733649" cy="1206498"/>
          </a:xfrm>
        </p:spPr>
        <p:txBody>
          <a:bodyPr>
            <a:normAutofit/>
          </a:bodyPr>
          <a:lstStyle>
            <a:lvl1pPr marL="0" indent="0" algn="ctr">
              <a:buNone/>
              <a:defRPr sz="6500">
                <a:solidFill>
                  <a:srgbClr val="B8CD89"/>
                </a:solidFill>
                <a:latin typeface="Brandon Grotesque" panose="020B0503020203060202" pitchFamily="34" charset="77"/>
              </a:defRPr>
            </a:lvl1pPr>
            <a:lvl2pPr marL="457200" indent="0" algn="ctr">
              <a:buNone/>
              <a:defRPr>
                <a:latin typeface="Brandon Grotesque" panose="020B0503020203060202" pitchFamily="34" charset="77"/>
              </a:defRPr>
            </a:lvl2pPr>
            <a:lvl3pPr marL="914400" indent="0" algn="ctr">
              <a:buNone/>
              <a:defRPr>
                <a:latin typeface="Brandon Grotesque" panose="020B0503020203060202" pitchFamily="34" charset="77"/>
              </a:defRPr>
            </a:lvl3pPr>
            <a:lvl4pPr marL="1371600" indent="0" algn="ctr">
              <a:buNone/>
              <a:defRPr>
                <a:latin typeface="Brandon Grotesque" panose="020B0503020203060202" pitchFamily="34" charset="77"/>
              </a:defRPr>
            </a:lvl4pPr>
            <a:lvl5pPr marL="1828800" indent="0" algn="ctr">
              <a:buNone/>
              <a:defRPr>
                <a:latin typeface="Brandon Grotesque" panose="020B0503020203060202" pitchFamily="34" charset="77"/>
              </a:defRPr>
            </a:lvl5pPr>
          </a:lstStyle>
          <a:p>
            <a:pPr lvl="0"/>
            <a:r>
              <a:rPr lang="en-US"/>
              <a:t>SECTION DIVIDER</a:t>
            </a:r>
          </a:p>
        </p:txBody>
      </p:sp>
      <p:sp>
        <p:nvSpPr>
          <p:cNvPr id="11" name="Text Placeholder 14">
            <a:extLst>
              <a:ext uri="{FF2B5EF4-FFF2-40B4-BE49-F238E27FC236}">
                <a16:creationId xmlns:a16="http://schemas.microsoft.com/office/drawing/2014/main" id="{7E2BA407-664D-A942-BC61-F35ECDD4D742}"/>
              </a:ext>
            </a:extLst>
          </p:cNvPr>
          <p:cNvSpPr>
            <a:spLocks noGrp="1"/>
          </p:cNvSpPr>
          <p:nvPr>
            <p:ph type="body" sz="quarter" idx="12" hasCustomPrompt="1"/>
          </p:nvPr>
        </p:nvSpPr>
        <p:spPr>
          <a:xfrm>
            <a:off x="668338" y="922391"/>
            <a:ext cx="10733087" cy="654771"/>
          </a:xfrm>
        </p:spPr>
        <p:txBody>
          <a:bodyPr>
            <a:noAutofit/>
          </a:bodyPr>
          <a:lstStyle>
            <a:lvl1pPr marL="0" indent="0" algn="ctr">
              <a:buNone/>
              <a:defRPr sz="3500" i="1">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lvl="0"/>
            <a:r>
              <a:rPr lang="en-US"/>
              <a:t>Style Four</a:t>
            </a:r>
          </a:p>
        </p:txBody>
      </p:sp>
      <p:sp>
        <p:nvSpPr>
          <p:cNvPr id="12" name="Text Placeholder 16">
            <a:extLst>
              <a:ext uri="{FF2B5EF4-FFF2-40B4-BE49-F238E27FC236}">
                <a16:creationId xmlns:a16="http://schemas.microsoft.com/office/drawing/2014/main" id="{55F7B389-A8F7-6A41-A261-C7873568134B}"/>
              </a:ext>
            </a:extLst>
          </p:cNvPr>
          <p:cNvSpPr>
            <a:spLocks noGrp="1"/>
          </p:cNvSpPr>
          <p:nvPr>
            <p:ph type="body" sz="quarter" idx="13" hasCustomPrompt="1"/>
          </p:nvPr>
        </p:nvSpPr>
        <p:spPr>
          <a:xfrm>
            <a:off x="668338" y="3605644"/>
            <a:ext cx="10733087" cy="852487"/>
          </a:xfrm>
        </p:spPr>
        <p:txBody>
          <a:bodyPr>
            <a:noAutofit/>
          </a:bodyPr>
          <a:lstStyle>
            <a:lvl1pPr marL="0" indent="0" algn="ctr">
              <a:buNone/>
              <a:defRPr sz="2000">
                <a:solidFill>
                  <a:schemeClr val="bg1"/>
                </a:solidFill>
                <a:latin typeface="Brandon Grotesque" panose="020B0503020203060202" pitchFamily="34" charset="77"/>
              </a:defRPr>
            </a:lvl1pPr>
            <a:lvl2pPr marL="457200" indent="0" algn="ctr">
              <a:buNone/>
              <a:defRPr sz="2000">
                <a:latin typeface="Brandon Grotesque" panose="020B0503020203060202" pitchFamily="34" charset="77"/>
              </a:defRPr>
            </a:lvl2pPr>
            <a:lvl3pPr marL="914400" indent="0" algn="ctr">
              <a:buNone/>
              <a:defRPr sz="2000">
                <a:latin typeface="Brandon Grotesque" panose="020B0503020203060202" pitchFamily="34" charset="77"/>
              </a:defRPr>
            </a:lvl3pPr>
            <a:lvl4pPr marL="1371600" indent="0" algn="ctr">
              <a:buNone/>
              <a:defRPr sz="2000">
                <a:latin typeface="Brandon Grotesque" panose="020B0503020203060202" pitchFamily="34" charset="77"/>
              </a:defRPr>
            </a:lvl4pPr>
            <a:lvl5pPr marL="1828800" indent="0" algn="ctr">
              <a:buNone/>
              <a:defRPr sz="2000">
                <a:latin typeface="Brandon Grotesque" panose="020B0503020203060202" pitchFamily="34" charset="77"/>
              </a:defRPr>
            </a:lvl5pPr>
          </a:lstStyle>
          <a:p>
            <a:pPr lvl="0"/>
            <a:r>
              <a:rPr lang="en-US"/>
              <a:t>SECTION DESCRIPTION GOES HERE</a:t>
            </a:r>
          </a:p>
        </p:txBody>
      </p:sp>
      <p:cxnSp>
        <p:nvCxnSpPr>
          <p:cNvPr id="13" name="Straight Connector 12">
            <a:extLst>
              <a:ext uri="{FF2B5EF4-FFF2-40B4-BE49-F238E27FC236}">
                <a16:creationId xmlns:a16="http://schemas.microsoft.com/office/drawing/2014/main" id="{E5BE1E98-E8A7-F740-82EC-6D7C9F0D8A9C}"/>
              </a:ext>
            </a:extLst>
          </p:cNvPr>
          <p:cNvCxnSpPr/>
          <p:nvPr userDrawn="1"/>
        </p:nvCxnSpPr>
        <p:spPr>
          <a:xfrm>
            <a:off x="668215" y="3004701"/>
            <a:ext cx="107336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771499"/>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ic Divi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6441FC-4B48-4D0A-8088-C06422C69DD4}"/>
              </a:ext>
            </a:extLst>
          </p:cNvPr>
          <p:cNvPicPr>
            <a:picLocks noChangeAspect="1"/>
          </p:cNvPicPr>
          <p:nvPr userDrawn="1"/>
        </p:nvPicPr>
        <p:blipFill>
          <a:blip r:embed="rId2"/>
          <a:stretch>
            <a:fillRect/>
          </a:stretch>
        </p:blipFill>
        <p:spPr>
          <a:xfrm>
            <a:off x="1488" y="0"/>
            <a:ext cx="12189023" cy="6858000"/>
          </a:xfrm>
          <a:prstGeom prst="rect">
            <a:avLst/>
          </a:prstGeom>
        </p:spPr>
      </p:pic>
      <p:sp>
        <p:nvSpPr>
          <p:cNvPr id="6" name="Rectangle 5">
            <a:extLst>
              <a:ext uri="{FF2B5EF4-FFF2-40B4-BE49-F238E27FC236}">
                <a16:creationId xmlns:a16="http://schemas.microsoft.com/office/drawing/2014/main" id="{E1058EBF-E1B5-A84D-8A79-05D29EDECDDB}"/>
              </a:ext>
            </a:extLst>
          </p:cNvPr>
          <p:cNvSpPr/>
          <p:nvPr userDrawn="1"/>
        </p:nvSpPr>
        <p:spPr>
          <a:xfrm>
            <a:off x="0" y="4249396"/>
            <a:ext cx="12190511" cy="260860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90B2F61-DEEC-EE41-949D-A0EB878DFEA5}"/>
              </a:ext>
            </a:extLst>
          </p:cNvPr>
          <p:cNvPicPr>
            <a:picLocks noChangeAspect="1"/>
          </p:cNvPicPr>
          <p:nvPr userDrawn="1"/>
        </p:nvPicPr>
        <p:blipFill>
          <a:blip r:embed="rId3"/>
          <a:stretch>
            <a:fillRect/>
          </a:stretch>
        </p:blipFill>
        <p:spPr>
          <a:xfrm>
            <a:off x="8686605" y="360124"/>
            <a:ext cx="2806700" cy="901700"/>
          </a:xfrm>
          <a:prstGeom prst="rect">
            <a:avLst/>
          </a:prstGeom>
        </p:spPr>
      </p:pic>
      <p:cxnSp>
        <p:nvCxnSpPr>
          <p:cNvPr id="8" name="Straight Connector 7">
            <a:extLst>
              <a:ext uri="{FF2B5EF4-FFF2-40B4-BE49-F238E27FC236}">
                <a16:creationId xmlns:a16="http://schemas.microsoft.com/office/drawing/2014/main" id="{263CD78F-8D29-4E43-A41B-D7D4EB7D2FE0}"/>
              </a:ext>
            </a:extLst>
          </p:cNvPr>
          <p:cNvCxnSpPr/>
          <p:nvPr userDrawn="1"/>
        </p:nvCxnSpPr>
        <p:spPr>
          <a:xfrm>
            <a:off x="668215" y="6052853"/>
            <a:ext cx="10733649" cy="0"/>
          </a:xfrm>
          <a:prstGeom prst="line">
            <a:avLst/>
          </a:prstGeom>
          <a:ln w="25400">
            <a:solidFill>
              <a:srgbClr val="5D4C3A"/>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6AF2D93-0CC8-F84B-8818-06EADBFC0C73}"/>
              </a:ext>
            </a:extLst>
          </p:cNvPr>
          <p:cNvSpPr>
            <a:spLocks noGrp="1"/>
          </p:cNvSpPr>
          <p:nvPr>
            <p:ph type="body" sz="quarter" idx="11" hasCustomPrompt="1"/>
          </p:nvPr>
        </p:nvSpPr>
        <p:spPr>
          <a:xfrm>
            <a:off x="668215" y="4846355"/>
            <a:ext cx="10733649" cy="1206498"/>
          </a:xfrm>
        </p:spPr>
        <p:txBody>
          <a:bodyPr>
            <a:normAutofit/>
          </a:bodyPr>
          <a:lstStyle>
            <a:lvl1pPr marL="0" indent="0" algn="ctr">
              <a:buNone/>
              <a:defRPr sz="6500">
                <a:solidFill>
                  <a:srgbClr val="5D4C3A"/>
                </a:solidFill>
                <a:latin typeface="Brandon Grotesque" panose="020B0503020203060202" pitchFamily="34" charset="77"/>
              </a:defRPr>
            </a:lvl1pPr>
            <a:lvl2pPr marL="457200" indent="0" algn="ctr">
              <a:buNone/>
              <a:defRPr>
                <a:latin typeface="Brandon Grotesque" panose="020B0503020203060202" pitchFamily="34" charset="77"/>
              </a:defRPr>
            </a:lvl2pPr>
            <a:lvl3pPr marL="914400" indent="0" algn="ctr">
              <a:buNone/>
              <a:defRPr>
                <a:latin typeface="Brandon Grotesque" panose="020B0503020203060202" pitchFamily="34" charset="77"/>
              </a:defRPr>
            </a:lvl3pPr>
            <a:lvl4pPr marL="1371600" indent="0" algn="ctr">
              <a:buNone/>
              <a:defRPr>
                <a:latin typeface="Brandon Grotesque" panose="020B0503020203060202" pitchFamily="34" charset="77"/>
              </a:defRPr>
            </a:lvl4pPr>
            <a:lvl5pPr marL="1828800" indent="0" algn="ctr">
              <a:buNone/>
              <a:defRPr>
                <a:latin typeface="Brandon Grotesque" panose="020B0503020203060202" pitchFamily="34" charset="77"/>
              </a:defRPr>
            </a:lvl5pPr>
          </a:lstStyle>
          <a:p>
            <a:pPr lvl="0"/>
            <a:r>
              <a:rPr lang="en-US"/>
              <a:t>TOPIC DIVIDER</a:t>
            </a:r>
          </a:p>
        </p:txBody>
      </p:sp>
    </p:spTree>
    <p:extLst>
      <p:ext uri="{BB962C8B-B14F-4D97-AF65-F5344CB8AC3E}">
        <p14:creationId xmlns:p14="http://schemas.microsoft.com/office/powerpoint/2010/main" val="3487021956"/>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P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E9B7C1-D0E0-2A49-9332-D2373538CA4C}"/>
              </a:ext>
            </a:extLst>
          </p:cNvPr>
          <p:cNvPicPr>
            <a:picLocks noChangeAspect="1"/>
          </p:cNvPicPr>
          <p:nvPr userDrawn="1"/>
        </p:nvPicPr>
        <p:blipFill>
          <a:blip r:embed="rId2"/>
          <a:stretch>
            <a:fillRect/>
          </a:stretch>
        </p:blipFill>
        <p:spPr>
          <a:xfrm>
            <a:off x="1488" y="0"/>
            <a:ext cx="12189023" cy="6858000"/>
          </a:xfrm>
          <a:prstGeom prst="rect">
            <a:avLst/>
          </a:prstGeom>
        </p:spPr>
      </p:pic>
      <p:sp>
        <p:nvSpPr>
          <p:cNvPr id="9" name="Rectangle 8">
            <a:extLst>
              <a:ext uri="{FF2B5EF4-FFF2-40B4-BE49-F238E27FC236}">
                <a16:creationId xmlns:a16="http://schemas.microsoft.com/office/drawing/2014/main" id="{1768091A-6BAF-6D47-8A7E-1B92A50A3F08}"/>
              </a:ext>
            </a:extLst>
          </p:cNvPr>
          <p:cNvSpPr/>
          <p:nvPr userDrawn="1"/>
        </p:nvSpPr>
        <p:spPr>
          <a:xfrm>
            <a:off x="0" y="3606149"/>
            <a:ext cx="838200" cy="1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6">
            <a:extLst>
              <a:ext uri="{FF2B5EF4-FFF2-40B4-BE49-F238E27FC236}">
                <a16:creationId xmlns:a16="http://schemas.microsoft.com/office/drawing/2014/main" id="{C66D3B4D-A125-DC4B-8234-F4EC1A5F38C6}"/>
              </a:ext>
            </a:extLst>
          </p:cNvPr>
          <p:cNvSpPr>
            <a:spLocks noGrp="1"/>
          </p:cNvSpPr>
          <p:nvPr>
            <p:ph type="body" sz="quarter" idx="13" hasCustomPrompt="1"/>
          </p:nvPr>
        </p:nvSpPr>
        <p:spPr>
          <a:xfrm>
            <a:off x="729455" y="738180"/>
            <a:ext cx="4143881" cy="225482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Brandon Grotesque" panose="020B0503020203060202" pitchFamily="34" charset="77"/>
              </a:defRPr>
            </a:lvl1pPr>
            <a:lvl2pPr marL="457200" indent="0" algn="ctr">
              <a:buNone/>
              <a:defRPr sz="2000">
                <a:latin typeface="Brandon Grotesque" panose="020B0503020203060202" pitchFamily="34" charset="77"/>
              </a:defRPr>
            </a:lvl2pPr>
            <a:lvl3pPr marL="914400" indent="0" algn="ctr">
              <a:buNone/>
              <a:defRPr sz="2000">
                <a:latin typeface="Brandon Grotesque" panose="020B0503020203060202" pitchFamily="34" charset="77"/>
              </a:defRPr>
            </a:lvl3pPr>
            <a:lvl4pPr marL="1371600" indent="0" algn="ctr">
              <a:buNone/>
              <a:defRPr sz="2000">
                <a:latin typeface="Brandon Grotesque" panose="020B0503020203060202" pitchFamily="34" charset="77"/>
              </a:defRPr>
            </a:lvl4pPr>
            <a:lvl5pPr marL="1828800" indent="0" algn="ctr">
              <a:buNone/>
              <a:defRPr sz="2000">
                <a:latin typeface="Brandon Grotesque" panose="020B0503020203060202" pitchFamily="34" charset="77"/>
              </a:defRPr>
            </a:lvl5pPr>
          </a:lstStyle>
          <a:p>
            <a:pPr algn="r"/>
            <a:r>
              <a:rPr lang="en-US" sz="2800">
                <a:solidFill>
                  <a:schemeClr val="bg1"/>
                </a:solidFill>
                <a:latin typeface="Brandon Grotesque" panose="020B0503020203060202" pitchFamily="34" charset="77"/>
                <a:ea typeface="Lato" panose="020F0502020204030203" pitchFamily="34" charset="0"/>
                <a:cs typeface="Lato" panose="020F0502020204030203" pitchFamily="34" charset="0"/>
              </a:rPr>
              <a:t>GCIE EXCS DENIS SOL ORE PROR PORI QUU NTOR RU LLORE PED QUO OFFICIE IGM AUT ET EXCE PE QUO OIE HDGYU.</a:t>
            </a:r>
          </a:p>
        </p:txBody>
      </p:sp>
    </p:spTree>
    <p:extLst>
      <p:ext uri="{BB962C8B-B14F-4D97-AF65-F5344CB8AC3E}">
        <p14:creationId xmlns:p14="http://schemas.microsoft.com/office/powerpoint/2010/main" val="2390925510"/>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ption Pag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65B811-3A7A-F34A-8165-0AD5A39AA819}"/>
              </a:ext>
            </a:extLst>
          </p:cNvPr>
          <p:cNvPicPr>
            <a:picLocks noChangeAspect="1"/>
          </p:cNvPicPr>
          <p:nvPr userDrawn="1"/>
        </p:nvPicPr>
        <p:blipFill>
          <a:blip r:embed="rId2"/>
          <a:stretch>
            <a:fillRect/>
          </a:stretch>
        </p:blipFill>
        <p:spPr>
          <a:xfrm>
            <a:off x="1488" y="0"/>
            <a:ext cx="12189023" cy="6858000"/>
          </a:xfrm>
          <a:prstGeom prst="rect">
            <a:avLst/>
          </a:prstGeom>
        </p:spPr>
      </p:pic>
      <p:sp>
        <p:nvSpPr>
          <p:cNvPr id="3" name="Rectangle 2">
            <a:extLst>
              <a:ext uri="{FF2B5EF4-FFF2-40B4-BE49-F238E27FC236}">
                <a16:creationId xmlns:a16="http://schemas.microsoft.com/office/drawing/2014/main" id="{D6FD2694-6ADB-7B46-9865-EFB6F7B3E87B}"/>
              </a:ext>
            </a:extLst>
          </p:cNvPr>
          <p:cNvSpPr/>
          <p:nvPr userDrawn="1"/>
        </p:nvSpPr>
        <p:spPr>
          <a:xfrm>
            <a:off x="11355302" y="3606149"/>
            <a:ext cx="838200" cy="134655"/>
          </a:xfrm>
          <a:prstGeom prst="rect">
            <a:avLst/>
          </a:prstGeom>
          <a:solidFill>
            <a:srgbClr val="E7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6">
            <a:extLst>
              <a:ext uri="{FF2B5EF4-FFF2-40B4-BE49-F238E27FC236}">
                <a16:creationId xmlns:a16="http://schemas.microsoft.com/office/drawing/2014/main" id="{70139D4A-8FE8-334A-BD53-AFB2585B0D22}"/>
              </a:ext>
            </a:extLst>
          </p:cNvPr>
          <p:cNvSpPr>
            <a:spLocks noGrp="1"/>
          </p:cNvSpPr>
          <p:nvPr>
            <p:ph type="body" sz="quarter" idx="13" hasCustomPrompt="1"/>
          </p:nvPr>
        </p:nvSpPr>
        <p:spPr>
          <a:xfrm>
            <a:off x="7408849" y="738180"/>
            <a:ext cx="4143881" cy="2254829"/>
          </a:xfrm>
        </p:spPr>
        <p:txBody>
          <a:bodyP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bg1"/>
                </a:solidFill>
                <a:latin typeface="Brandon Grotesque" panose="020B0503020203060202" pitchFamily="34" charset="77"/>
              </a:defRPr>
            </a:lvl1pPr>
            <a:lvl2pPr marL="457200" indent="0" algn="ctr">
              <a:buNone/>
              <a:defRPr sz="2000">
                <a:latin typeface="Brandon Grotesque" panose="020B0503020203060202" pitchFamily="34" charset="77"/>
              </a:defRPr>
            </a:lvl2pPr>
            <a:lvl3pPr marL="914400" indent="0" algn="ctr">
              <a:buNone/>
              <a:defRPr sz="2000">
                <a:latin typeface="Brandon Grotesque" panose="020B0503020203060202" pitchFamily="34" charset="77"/>
              </a:defRPr>
            </a:lvl3pPr>
            <a:lvl4pPr marL="1371600" indent="0" algn="ctr">
              <a:buNone/>
              <a:defRPr sz="2000">
                <a:latin typeface="Brandon Grotesque" panose="020B0503020203060202" pitchFamily="34" charset="77"/>
              </a:defRPr>
            </a:lvl4pPr>
            <a:lvl5pPr marL="1828800" indent="0" algn="ctr">
              <a:buNone/>
              <a:defRPr sz="2000">
                <a:latin typeface="Brandon Grotesque" panose="020B0503020203060202" pitchFamily="34" charset="77"/>
              </a:defRPr>
            </a:lvl5pPr>
          </a:lstStyle>
          <a:p>
            <a:pPr algn="r"/>
            <a:r>
              <a:rPr lang="en-US" sz="2800">
                <a:solidFill>
                  <a:schemeClr val="bg1"/>
                </a:solidFill>
                <a:latin typeface="Brandon Grotesque" panose="020B0503020203060202" pitchFamily="34" charset="77"/>
                <a:ea typeface="Lato" panose="020F0502020204030203" pitchFamily="34" charset="0"/>
                <a:cs typeface="Lato" panose="020F0502020204030203" pitchFamily="34" charset="0"/>
              </a:rPr>
              <a:t>GCIE EXCS DENIS SOL ORE PROR PORI QUU NTOR RU LLORE PED QUO OFFICIE IGM AUT ET EXCE PE QUO OIE HDGYU.</a:t>
            </a:r>
          </a:p>
        </p:txBody>
      </p:sp>
    </p:spTree>
    <p:extLst>
      <p:ext uri="{BB962C8B-B14F-4D97-AF65-F5344CB8AC3E}">
        <p14:creationId xmlns:p14="http://schemas.microsoft.com/office/powerpoint/2010/main" val="1740037874"/>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tyl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FA9465-4A6C-4831-AC05-2DAC219C347B}"/>
              </a:ext>
            </a:extLst>
          </p:cNvPr>
          <p:cNvPicPr>
            <a:picLocks noChangeAspect="1"/>
          </p:cNvPicPr>
          <p:nvPr userDrawn="1"/>
        </p:nvPicPr>
        <p:blipFill>
          <a:blip r:embed="rId2"/>
          <a:stretch>
            <a:fillRect/>
          </a:stretch>
        </p:blipFill>
        <p:spPr>
          <a:xfrm>
            <a:off x="9231681" y="5746065"/>
            <a:ext cx="2261623" cy="726585"/>
          </a:xfrm>
          <a:prstGeom prst="rect">
            <a:avLst/>
          </a:prstGeom>
        </p:spPr>
      </p:pic>
      <p:pic>
        <p:nvPicPr>
          <p:cNvPr id="2" name="Picture 1">
            <a:extLst>
              <a:ext uri="{FF2B5EF4-FFF2-40B4-BE49-F238E27FC236}">
                <a16:creationId xmlns:a16="http://schemas.microsoft.com/office/drawing/2014/main" id="{1AB4AFFA-3B64-724B-BD72-1A2BA80B4507}"/>
              </a:ext>
            </a:extLst>
          </p:cNvPr>
          <p:cNvPicPr>
            <a:picLocks noChangeAspect="1"/>
          </p:cNvPicPr>
          <p:nvPr userDrawn="1"/>
        </p:nvPicPr>
        <p:blipFill>
          <a:blip r:embed="rId3"/>
          <a:stretch>
            <a:fillRect/>
          </a:stretch>
        </p:blipFill>
        <p:spPr>
          <a:xfrm>
            <a:off x="6172" y="0"/>
            <a:ext cx="4739780" cy="6858000"/>
          </a:xfrm>
          <a:prstGeom prst="rect">
            <a:avLst/>
          </a:prstGeom>
        </p:spPr>
      </p:pic>
      <p:cxnSp>
        <p:nvCxnSpPr>
          <p:cNvPr id="3" name="Straight Connector 2">
            <a:extLst>
              <a:ext uri="{FF2B5EF4-FFF2-40B4-BE49-F238E27FC236}">
                <a16:creationId xmlns:a16="http://schemas.microsoft.com/office/drawing/2014/main" id="{A7131057-9513-5841-9506-5481168D8526}"/>
              </a:ext>
            </a:extLst>
          </p:cNvPr>
          <p:cNvCxnSpPr/>
          <p:nvPr userDrawn="1"/>
        </p:nvCxnSpPr>
        <p:spPr>
          <a:xfrm>
            <a:off x="5205045" y="1309290"/>
            <a:ext cx="6196819" cy="0"/>
          </a:xfrm>
          <a:prstGeom prst="line">
            <a:avLst/>
          </a:prstGeom>
          <a:ln w="25400">
            <a:solidFill>
              <a:srgbClr val="E3DBC6"/>
            </a:solidFill>
          </a:ln>
        </p:spPr>
        <p:style>
          <a:lnRef idx="1">
            <a:schemeClr val="accent1"/>
          </a:lnRef>
          <a:fillRef idx="0">
            <a:schemeClr val="accent1"/>
          </a:fillRef>
          <a:effectRef idx="0">
            <a:schemeClr val="accent1"/>
          </a:effectRef>
          <a:fontRef idx="minor">
            <a:schemeClr val="tx1"/>
          </a:fontRef>
        </p:style>
      </p:cxnSp>
      <p:sp>
        <p:nvSpPr>
          <p:cNvPr id="6" name="Text Placeholder 14">
            <a:extLst>
              <a:ext uri="{FF2B5EF4-FFF2-40B4-BE49-F238E27FC236}">
                <a16:creationId xmlns:a16="http://schemas.microsoft.com/office/drawing/2014/main" id="{790D0E03-9128-6345-8859-BC60169E5CB9}"/>
              </a:ext>
            </a:extLst>
          </p:cNvPr>
          <p:cNvSpPr>
            <a:spLocks noGrp="1"/>
          </p:cNvSpPr>
          <p:nvPr>
            <p:ph type="body" sz="quarter" idx="12" hasCustomPrompt="1"/>
          </p:nvPr>
        </p:nvSpPr>
        <p:spPr>
          <a:xfrm>
            <a:off x="5205046" y="509046"/>
            <a:ext cx="6196380" cy="654771"/>
          </a:xfrm>
        </p:spPr>
        <p:txBody>
          <a:bodyPr>
            <a:noAutofit/>
          </a:bodyPr>
          <a:lstStyle>
            <a:lvl1pPr marL="0" indent="0" algn="l">
              <a:buNone/>
              <a:defRPr sz="4000" i="0">
                <a:solidFill>
                  <a:srgbClr val="5D4C3A"/>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lvl="0"/>
            <a:r>
              <a:rPr lang="en-US"/>
              <a:t>CONTENT STYLE 1</a:t>
            </a:r>
          </a:p>
        </p:txBody>
      </p:sp>
      <p:sp>
        <p:nvSpPr>
          <p:cNvPr id="8" name="Text Placeholder 14">
            <a:extLst>
              <a:ext uri="{FF2B5EF4-FFF2-40B4-BE49-F238E27FC236}">
                <a16:creationId xmlns:a16="http://schemas.microsoft.com/office/drawing/2014/main" id="{2FF2B2D8-FE3E-5C4B-91F2-0C9F3AF3FADF}"/>
              </a:ext>
            </a:extLst>
          </p:cNvPr>
          <p:cNvSpPr>
            <a:spLocks noGrp="1"/>
          </p:cNvSpPr>
          <p:nvPr>
            <p:ph type="body" sz="quarter" idx="13" hasCustomPrompt="1"/>
          </p:nvPr>
        </p:nvSpPr>
        <p:spPr>
          <a:xfrm>
            <a:off x="5205046" y="1589700"/>
            <a:ext cx="6196380" cy="121584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i="0">
                <a:solidFill>
                  <a:srgbClr val="87B13F"/>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r>
              <a:rPr lang="en-US" sz="2000">
                <a:solidFill>
                  <a:srgbClr val="87B23F"/>
                </a:solidFill>
                <a:latin typeface="Brandon Grotesque" panose="020B0503020203060202" pitchFamily="34" charset="77"/>
                <a:ea typeface="Lato" panose="020F0502020204030203" pitchFamily="34" charset="0"/>
                <a:cs typeface="Lato" panose="020F0502020204030203" pitchFamily="34" charset="0"/>
              </a:rPr>
              <a:t>GCIE NDIGENEM AUT ET EXCS DENIS SOLORE PRORPORI QUU NTOR RU LLORE PED QUO OFFI CIE NDIGENEM AUT ET EXCED QUO OIE HDGYU.</a:t>
            </a:r>
          </a:p>
        </p:txBody>
      </p:sp>
      <p:sp>
        <p:nvSpPr>
          <p:cNvPr id="9" name="Text Placeholder 14">
            <a:extLst>
              <a:ext uri="{FF2B5EF4-FFF2-40B4-BE49-F238E27FC236}">
                <a16:creationId xmlns:a16="http://schemas.microsoft.com/office/drawing/2014/main" id="{C19D9384-7EE6-A74C-9C38-CD5DC31D41DC}"/>
              </a:ext>
            </a:extLst>
          </p:cNvPr>
          <p:cNvSpPr>
            <a:spLocks noGrp="1"/>
          </p:cNvSpPr>
          <p:nvPr>
            <p:ph type="body" sz="quarter" idx="14" hasCustomPrompt="1"/>
          </p:nvPr>
        </p:nvSpPr>
        <p:spPr>
          <a:xfrm>
            <a:off x="5205046" y="3127555"/>
            <a:ext cx="6196380" cy="24730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i="0">
                <a:solidFill>
                  <a:srgbClr val="5D4C3A"/>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r>
              <a:rPr lang="en-US" err="1">
                <a:solidFill>
                  <a:srgbClr val="5D4C3A"/>
                </a:solidFill>
                <a:latin typeface="Lato" panose="020F0502020204030203" pitchFamily="34" charset="0"/>
                <a:ea typeface="Lato" panose="020F0502020204030203" pitchFamily="34" charset="0"/>
                <a:cs typeface="Lato" panose="020F0502020204030203" pitchFamily="34" charset="0"/>
              </a:rPr>
              <a:t>Henda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velitas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unti</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volut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quas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rero</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berepreiunt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ped</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moluptas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nones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moluptam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secessum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harumquam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litate</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volupta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teniass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itaspis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etur</a:t>
            </a:r>
            <a:r>
              <a:rPr lang="en-US">
                <a:solidFill>
                  <a:srgbClr val="5D4C3A"/>
                </a:solidFill>
                <a:latin typeface="Lato" panose="020F0502020204030203" pitchFamily="34" charset="0"/>
                <a:ea typeface="Lato" panose="020F0502020204030203" pitchFamily="34" charset="0"/>
                <a:cs typeface="Lato" panose="020F0502020204030203" pitchFamily="34" charset="0"/>
              </a:rPr>
              <a:t> ma dis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inimus</a:t>
            </a:r>
            <a:r>
              <a:rPr lang="en-US">
                <a:solidFill>
                  <a:srgbClr val="5D4C3A"/>
                </a:solidFill>
                <a:latin typeface="Lato" panose="020F0502020204030203" pitchFamily="34" charset="0"/>
                <a:ea typeface="Lato" panose="020F0502020204030203" pitchFamily="34" charset="0"/>
                <a:cs typeface="Lato" panose="020F0502020204030203" pitchFamily="34" charset="0"/>
              </a:rPr>
              <a:t>.</a:t>
            </a:r>
          </a:p>
          <a:p>
            <a:r>
              <a:rPr lang="en-US" err="1">
                <a:solidFill>
                  <a:srgbClr val="5D4C3A"/>
                </a:solidFill>
                <a:latin typeface="Lato" panose="020F0502020204030203" pitchFamily="34" charset="0"/>
                <a:ea typeface="Lato" panose="020F0502020204030203" pitchFamily="34" charset="0"/>
                <a:cs typeface="Lato" panose="020F0502020204030203" pitchFamily="34" charset="0"/>
              </a:rPr>
              <a:t>Tem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fuga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Nequi</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commolorest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experuntotam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fugiam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laut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verum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comnime</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nditam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sapitis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nonsenimpe</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laut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quibusa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pernatemqui</a:t>
            </a:r>
            <a:r>
              <a:rPr lang="en-US">
                <a:solidFill>
                  <a:srgbClr val="5D4C3A"/>
                </a:solidFill>
                <a:latin typeface="Lato" panose="020F0502020204030203" pitchFamily="34" charset="0"/>
                <a:ea typeface="Lato" panose="020F0502020204030203" pitchFamily="34" charset="0"/>
                <a:cs typeface="Lato" panose="020F0502020204030203" pitchFamily="34" charset="0"/>
              </a:rPr>
              <a:t> to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ipsa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quam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etus</a:t>
            </a:r>
            <a:r>
              <a:rPr lang="en-US">
                <a:solidFill>
                  <a:srgbClr val="5D4C3A"/>
                </a:solidFill>
                <a:latin typeface="Lato" panose="020F0502020204030203" pitchFamily="34" charset="0"/>
                <a:ea typeface="Lato" panose="020F0502020204030203" pitchFamily="34" charset="0"/>
                <a:cs typeface="Lato" panose="020F0502020204030203" pitchFamily="34" charset="0"/>
              </a:rPr>
              <a:t> id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consequ</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osapiet</a:t>
            </a:r>
            <a:r>
              <a:rPr lang="en-US">
                <a:solidFill>
                  <a:srgbClr val="5D4C3A"/>
                </a:solidFill>
                <a:latin typeface="Lato" panose="020F0502020204030203" pitchFamily="34" charset="0"/>
                <a:ea typeface="Lato" panose="020F0502020204030203" pitchFamily="34" charset="0"/>
                <a:cs typeface="Lato" panose="020F0502020204030203" pitchFamily="34" charset="0"/>
              </a:rPr>
              <a:t> lab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isquassum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sed</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magnim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facerna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mentent</a:t>
            </a:r>
            <a:r>
              <a:rPr lang="en-US">
                <a:solidFill>
                  <a:srgbClr val="5D4C3A"/>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546379099"/>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tyle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131057-9513-5841-9506-5481168D8526}"/>
              </a:ext>
            </a:extLst>
          </p:cNvPr>
          <p:cNvCxnSpPr/>
          <p:nvPr userDrawn="1"/>
        </p:nvCxnSpPr>
        <p:spPr>
          <a:xfrm>
            <a:off x="518745" y="1309290"/>
            <a:ext cx="6196819" cy="0"/>
          </a:xfrm>
          <a:prstGeom prst="line">
            <a:avLst/>
          </a:prstGeom>
          <a:ln w="25400">
            <a:solidFill>
              <a:srgbClr val="E3DBC6"/>
            </a:solidFill>
          </a:ln>
        </p:spPr>
        <p:style>
          <a:lnRef idx="1">
            <a:schemeClr val="accent1"/>
          </a:lnRef>
          <a:fillRef idx="0">
            <a:schemeClr val="accent1"/>
          </a:fillRef>
          <a:effectRef idx="0">
            <a:schemeClr val="accent1"/>
          </a:effectRef>
          <a:fontRef idx="minor">
            <a:schemeClr val="tx1"/>
          </a:fontRef>
        </p:style>
      </p:cxnSp>
      <p:sp>
        <p:nvSpPr>
          <p:cNvPr id="6" name="Text Placeholder 14">
            <a:extLst>
              <a:ext uri="{FF2B5EF4-FFF2-40B4-BE49-F238E27FC236}">
                <a16:creationId xmlns:a16="http://schemas.microsoft.com/office/drawing/2014/main" id="{790D0E03-9128-6345-8859-BC60169E5CB9}"/>
              </a:ext>
            </a:extLst>
          </p:cNvPr>
          <p:cNvSpPr>
            <a:spLocks noGrp="1"/>
          </p:cNvSpPr>
          <p:nvPr>
            <p:ph type="body" sz="quarter" idx="12" hasCustomPrompt="1"/>
          </p:nvPr>
        </p:nvSpPr>
        <p:spPr>
          <a:xfrm>
            <a:off x="518746" y="509046"/>
            <a:ext cx="6196380" cy="654771"/>
          </a:xfrm>
        </p:spPr>
        <p:txBody>
          <a:bodyPr>
            <a:noAutofit/>
          </a:bodyPr>
          <a:lstStyle>
            <a:lvl1pPr marL="0" indent="0" algn="l">
              <a:buNone/>
              <a:defRPr sz="4000" i="0">
                <a:solidFill>
                  <a:srgbClr val="5D4C3A"/>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lvl="0"/>
            <a:r>
              <a:rPr lang="en-US"/>
              <a:t>CONTENT STYLE 2</a:t>
            </a:r>
          </a:p>
        </p:txBody>
      </p:sp>
      <p:sp>
        <p:nvSpPr>
          <p:cNvPr id="8" name="Text Placeholder 14">
            <a:extLst>
              <a:ext uri="{FF2B5EF4-FFF2-40B4-BE49-F238E27FC236}">
                <a16:creationId xmlns:a16="http://schemas.microsoft.com/office/drawing/2014/main" id="{2FF2B2D8-FE3E-5C4B-91F2-0C9F3AF3FADF}"/>
              </a:ext>
            </a:extLst>
          </p:cNvPr>
          <p:cNvSpPr>
            <a:spLocks noGrp="1"/>
          </p:cNvSpPr>
          <p:nvPr>
            <p:ph type="body" sz="quarter" idx="13" hasCustomPrompt="1"/>
          </p:nvPr>
        </p:nvSpPr>
        <p:spPr>
          <a:xfrm>
            <a:off x="518746" y="1589700"/>
            <a:ext cx="6196380" cy="121584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i="0">
                <a:solidFill>
                  <a:srgbClr val="E6792B"/>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r>
              <a:rPr lang="en-US" sz="2000">
                <a:solidFill>
                  <a:srgbClr val="87B23F"/>
                </a:solidFill>
                <a:latin typeface="Brandon Grotesque" panose="020B0503020203060202" pitchFamily="34" charset="77"/>
                <a:ea typeface="Lato" panose="020F0502020204030203" pitchFamily="34" charset="0"/>
                <a:cs typeface="Lato" panose="020F0502020204030203" pitchFamily="34" charset="0"/>
              </a:rPr>
              <a:t>GCIE NDIGENEM AUT ET EXCS DENIS SOLORE PRORPORI QUU NTOR RU LLORE PED QUO OFFI CIE NDIGENEM AUT ET EXCED QUO OIE HDGYU.</a:t>
            </a:r>
          </a:p>
        </p:txBody>
      </p:sp>
      <p:sp>
        <p:nvSpPr>
          <p:cNvPr id="9" name="Text Placeholder 14">
            <a:extLst>
              <a:ext uri="{FF2B5EF4-FFF2-40B4-BE49-F238E27FC236}">
                <a16:creationId xmlns:a16="http://schemas.microsoft.com/office/drawing/2014/main" id="{C19D9384-7EE6-A74C-9C38-CD5DC31D41DC}"/>
              </a:ext>
            </a:extLst>
          </p:cNvPr>
          <p:cNvSpPr>
            <a:spLocks noGrp="1"/>
          </p:cNvSpPr>
          <p:nvPr>
            <p:ph type="body" sz="quarter" idx="14" hasCustomPrompt="1"/>
          </p:nvPr>
        </p:nvSpPr>
        <p:spPr>
          <a:xfrm>
            <a:off x="518746" y="3127554"/>
            <a:ext cx="6196380" cy="322139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i="0">
                <a:solidFill>
                  <a:srgbClr val="5D4C3A"/>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r>
              <a:rPr lang="en-US" err="1">
                <a:solidFill>
                  <a:srgbClr val="5D4C3A"/>
                </a:solidFill>
                <a:latin typeface="Lato" panose="020F0502020204030203" pitchFamily="34" charset="0"/>
                <a:ea typeface="Lato" panose="020F0502020204030203" pitchFamily="34" charset="0"/>
                <a:cs typeface="Lato" panose="020F0502020204030203" pitchFamily="34" charset="0"/>
              </a:rPr>
              <a:t>Henda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velitas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unti</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volut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quas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rero</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berepreiunt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ped</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moluptas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nones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moluptam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secessum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harumquam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litate</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volupta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teniass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itaspis</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etur</a:t>
            </a:r>
            <a:r>
              <a:rPr lang="en-US">
                <a:solidFill>
                  <a:srgbClr val="5D4C3A"/>
                </a:solidFill>
                <a:latin typeface="Lato" panose="020F0502020204030203" pitchFamily="34" charset="0"/>
                <a:ea typeface="Lato" panose="020F0502020204030203" pitchFamily="34" charset="0"/>
                <a:cs typeface="Lato" panose="020F0502020204030203" pitchFamily="34" charset="0"/>
              </a:rPr>
              <a:t> ma dis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inimus</a:t>
            </a:r>
            <a:r>
              <a:rPr lang="en-US">
                <a:solidFill>
                  <a:srgbClr val="5D4C3A"/>
                </a:solidFill>
                <a:latin typeface="Lato" panose="020F0502020204030203" pitchFamily="34" charset="0"/>
                <a:ea typeface="Lato" panose="020F0502020204030203" pitchFamily="34" charset="0"/>
                <a:cs typeface="Lato" panose="020F0502020204030203" pitchFamily="34" charset="0"/>
              </a:rPr>
              <a:t>.</a:t>
            </a:r>
          </a:p>
          <a:p>
            <a:pPr marL="285750" indent="-285750">
              <a:buFont typeface="Arial" charset="0"/>
              <a:buChar char="•"/>
            </a:pPr>
            <a:r>
              <a:rPr lang="en-US" err="1">
                <a:solidFill>
                  <a:srgbClr val="5D4C3A"/>
                </a:solidFill>
                <a:latin typeface="Lato" panose="020F0502020204030203" pitchFamily="34" charset="0"/>
                <a:ea typeface="Lato" panose="020F0502020204030203" pitchFamily="34" charset="0"/>
                <a:cs typeface="Lato" panose="020F0502020204030203" pitchFamily="34" charset="0"/>
              </a:rPr>
              <a:t>Tem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fuga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Nequi</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commolorest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experuntotam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fugiam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laut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verum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comnime</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nditam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sapitis</a:t>
            </a:r>
            <a:r>
              <a:rPr lang="en-US">
                <a:solidFill>
                  <a:srgbClr val="5D4C3A"/>
                </a:solidFill>
                <a:latin typeface="Lato" panose="020F0502020204030203" pitchFamily="34" charset="0"/>
                <a:ea typeface="Lato" panose="020F0502020204030203" pitchFamily="34" charset="0"/>
                <a:cs typeface="Lato" panose="020F0502020204030203" pitchFamily="34" charset="0"/>
              </a:rPr>
              <a:t>.</a:t>
            </a:r>
          </a:p>
          <a:p>
            <a:pPr marL="285750" indent="-285750">
              <a:buFont typeface="Arial" charset="0"/>
              <a:buChar char="•"/>
            </a:pPr>
            <a:r>
              <a:rPr lang="en-US" err="1">
                <a:solidFill>
                  <a:srgbClr val="5D4C3A"/>
                </a:solidFill>
                <a:latin typeface="Lato" panose="020F0502020204030203" pitchFamily="34" charset="0"/>
                <a:ea typeface="Lato" panose="020F0502020204030203" pitchFamily="34" charset="0"/>
                <a:cs typeface="Lato" panose="020F0502020204030203" pitchFamily="34" charset="0"/>
              </a:rPr>
              <a:t>Hsenimpe</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laut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quibusa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pernatemqui</a:t>
            </a:r>
            <a:r>
              <a:rPr lang="en-US">
                <a:solidFill>
                  <a:srgbClr val="5D4C3A"/>
                </a:solidFill>
                <a:latin typeface="Lato" panose="020F0502020204030203" pitchFamily="34" charset="0"/>
                <a:ea typeface="Lato" panose="020F0502020204030203" pitchFamily="34" charset="0"/>
                <a:cs typeface="Lato" panose="020F0502020204030203" pitchFamily="34" charset="0"/>
              </a:rPr>
              <a:t> to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ipsa</a:t>
            </a:r>
            <a:r>
              <a:rPr lang="en-US">
                <a:solidFill>
                  <a:srgbClr val="5D4C3A"/>
                </a:solidFill>
                <a:latin typeface="Lato" panose="020F0502020204030203" pitchFamily="34" charset="0"/>
                <a:ea typeface="Lato" panose="020F0502020204030203" pitchFamily="34" charset="0"/>
                <a:cs typeface="Lato" panose="020F0502020204030203" pitchFamily="34" charset="0"/>
              </a:rPr>
              <a:t> q.</a:t>
            </a:r>
          </a:p>
          <a:p>
            <a:pPr marL="285750" indent="-285750">
              <a:buFont typeface="Arial" charset="0"/>
              <a:buChar char="•"/>
            </a:pPr>
            <a:r>
              <a:rPr lang="en-US" err="1">
                <a:solidFill>
                  <a:srgbClr val="5D4C3A"/>
                </a:solidFill>
                <a:latin typeface="Lato" panose="020F0502020204030203" pitchFamily="34" charset="0"/>
                <a:ea typeface="Lato" panose="020F0502020204030203" pitchFamily="34" charset="0"/>
                <a:cs typeface="Lato" panose="020F0502020204030203" pitchFamily="34" charset="0"/>
              </a:rPr>
              <a:t>Uam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etus</a:t>
            </a:r>
            <a:r>
              <a:rPr lang="en-US">
                <a:solidFill>
                  <a:srgbClr val="5D4C3A"/>
                </a:solidFill>
                <a:latin typeface="Lato" panose="020F0502020204030203" pitchFamily="34" charset="0"/>
                <a:ea typeface="Lato" panose="020F0502020204030203" pitchFamily="34" charset="0"/>
                <a:cs typeface="Lato" panose="020F0502020204030203" pitchFamily="34" charset="0"/>
              </a:rPr>
              <a:t> id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consequ</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osapiet</a:t>
            </a:r>
            <a:r>
              <a:rPr lang="en-US">
                <a:solidFill>
                  <a:srgbClr val="5D4C3A"/>
                </a:solidFill>
                <a:latin typeface="Lato" panose="020F0502020204030203" pitchFamily="34" charset="0"/>
                <a:ea typeface="Lato" panose="020F0502020204030203" pitchFamily="34" charset="0"/>
                <a:cs typeface="Lato" panose="020F0502020204030203" pitchFamily="34" charset="0"/>
              </a:rPr>
              <a:t> lab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isquassum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sed</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magnim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facerna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mentent</a:t>
            </a:r>
            <a:r>
              <a:rPr lang="en-US">
                <a:solidFill>
                  <a:srgbClr val="5D4C3A"/>
                </a:solidFill>
                <a:latin typeface="Lato" panose="020F0502020204030203" pitchFamily="34" charset="0"/>
                <a:ea typeface="Lato" panose="020F0502020204030203" pitchFamily="34" charset="0"/>
                <a:cs typeface="Lato" panose="020F0502020204030203" pitchFamily="34" charset="0"/>
              </a:rPr>
              <a:t>.</a:t>
            </a:r>
          </a:p>
          <a:p>
            <a:pPr marL="285750" indent="-285750">
              <a:buFont typeface="Arial" charset="0"/>
              <a:buChar char="•"/>
            </a:pPr>
            <a:r>
              <a:rPr lang="en-US" err="1">
                <a:solidFill>
                  <a:srgbClr val="5D4C3A"/>
                </a:solidFill>
                <a:latin typeface="Lato" panose="020F0502020204030203" pitchFamily="34" charset="0"/>
                <a:ea typeface="Lato" panose="020F0502020204030203" pitchFamily="34" charset="0"/>
                <a:cs typeface="Lato" panose="020F0502020204030203" pitchFamily="34" charset="0"/>
              </a:rPr>
              <a:t>Tem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fuga</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Nequi</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commolorest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experuntotam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fugiam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laut</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verum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comnime</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nditam</a:t>
            </a:r>
            <a:r>
              <a:rPr lang="en-US">
                <a:solidFill>
                  <a:srgbClr val="5D4C3A"/>
                </a:solidFill>
                <a:latin typeface="Lato" panose="020F0502020204030203" pitchFamily="34" charset="0"/>
                <a:ea typeface="Lato" panose="020F0502020204030203" pitchFamily="34" charset="0"/>
                <a:cs typeface="Lato" panose="020F0502020204030203" pitchFamily="34" charset="0"/>
              </a:rPr>
              <a:t>, </a:t>
            </a:r>
            <a:r>
              <a:rPr lang="en-US" err="1">
                <a:solidFill>
                  <a:srgbClr val="5D4C3A"/>
                </a:solidFill>
                <a:latin typeface="Lato" panose="020F0502020204030203" pitchFamily="34" charset="0"/>
                <a:ea typeface="Lato" panose="020F0502020204030203" pitchFamily="34" charset="0"/>
                <a:cs typeface="Lato" panose="020F0502020204030203" pitchFamily="34" charset="0"/>
              </a:rPr>
              <a:t>sapitis</a:t>
            </a:r>
            <a:r>
              <a:rPr lang="en-US">
                <a:solidFill>
                  <a:srgbClr val="5D4C3A"/>
                </a:solidFill>
                <a:latin typeface="Lato" panose="020F0502020204030203" pitchFamily="34" charset="0"/>
                <a:ea typeface="Lato" panose="020F0502020204030203" pitchFamily="34" charset="0"/>
                <a:cs typeface="Lato" panose="020F0502020204030203" pitchFamily="34" charset="0"/>
              </a:rPr>
              <a:t>.</a:t>
            </a:r>
          </a:p>
        </p:txBody>
      </p:sp>
      <p:pic>
        <p:nvPicPr>
          <p:cNvPr id="10" name="Picture 9">
            <a:extLst>
              <a:ext uri="{FF2B5EF4-FFF2-40B4-BE49-F238E27FC236}">
                <a16:creationId xmlns:a16="http://schemas.microsoft.com/office/drawing/2014/main" id="{92BD39E8-AF33-2248-B98F-CBF20382DE59}"/>
              </a:ext>
            </a:extLst>
          </p:cNvPr>
          <p:cNvPicPr>
            <a:picLocks noChangeAspect="1"/>
          </p:cNvPicPr>
          <p:nvPr userDrawn="1"/>
        </p:nvPicPr>
        <p:blipFill>
          <a:blip r:embed="rId2"/>
          <a:stretch>
            <a:fillRect/>
          </a:stretch>
        </p:blipFill>
        <p:spPr>
          <a:xfrm>
            <a:off x="7452220" y="0"/>
            <a:ext cx="4739780" cy="6858000"/>
          </a:xfrm>
          <a:prstGeom prst="rect">
            <a:avLst/>
          </a:prstGeom>
        </p:spPr>
      </p:pic>
      <p:pic>
        <p:nvPicPr>
          <p:cNvPr id="11" name="Picture 10">
            <a:extLst>
              <a:ext uri="{FF2B5EF4-FFF2-40B4-BE49-F238E27FC236}">
                <a16:creationId xmlns:a16="http://schemas.microsoft.com/office/drawing/2014/main" id="{D0C1DB9D-EFC2-6D4B-8647-7325B6424B46}"/>
              </a:ext>
            </a:extLst>
          </p:cNvPr>
          <p:cNvPicPr>
            <a:picLocks noChangeAspect="1"/>
          </p:cNvPicPr>
          <p:nvPr userDrawn="1"/>
        </p:nvPicPr>
        <p:blipFill>
          <a:blip r:embed="rId3"/>
          <a:stretch>
            <a:fillRect/>
          </a:stretch>
        </p:blipFill>
        <p:spPr>
          <a:xfrm>
            <a:off x="9244207" y="5751044"/>
            <a:ext cx="2249097" cy="722561"/>
          </a:xfrm>
          <a:prstGeom prst="rect">
            <a:avLst/>
          </a:prstGeom>
        </p:spPr>
      </p:pic>
    </p:spTree>
    <p:extLst>
      <p:ext uri="{BB962C8B-B14F-4D97-AF65-F5344CB8AC3E}">
        <p14:creationId xmlns:p14="http://schemas.microsoft.com/office/powerpoint/2010/main" val="3827717063"/>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tyle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0530F2-B4E6-9B4F-8112-8DE9B52FB1EC}"/>
              </a:ext>
            </a:extLst>
          </p:cNvPr>
          <p:cNvPicPr>
            <a:picLocks noChangeAspect="1"/>
          </p:cNvPicPr>
          <p:nvPr userDrawn="1"/>
        </p:nvPicPr>
        <p:blipFill rotWithShape="1">
          <a:blip r:embed="rId2"/>
          <a:srcRect r="8666"/>
          <a:stretch/>
        </p:blipFill>
        <p:spPr>
          <a:xfrm>
            <a:off x="6838193" y="0"/>
            <a:ext cx="5353807" cy="6858000"/>
          </a:xfrm>
          <a:prstGeom prst="rect">
            <a:avLst/>
          </a:prstGeom>
        </p:spPr>
      </p:pic>
      <p:pic>
        <p:nvPicPr>
          <p:cNvPr id="10" name="Picture 9">
            <a:extLst>
              <a:ext uri="{FF2B5EF4-FFF2-40B4-BE49-F238E27FC236}">
                <a16:creationId xmlns:a16="http://schemas.microsoft.com/office/drawing/2014/main" id="{BA8DDADF-63C1-4E3D-BCFE-F17127F1725F}"/>
              </a:ext>
            </a:extLst>
          </p:cNvPr>
          <p:cNvPicPr>
            <a:picLocks noChangeAspect="1"/>
          </p:cNvPicPr>
          <p:nvPr userDrawn="1"/>
        </p:nvPicPr>
        <p:blipFill>
          <a:blip r:embed="rId3"/>
          <a:stretch>
            <a:fillRect/>
          </a:stretch>
        </p:blipFill>
        <p:spPr>
          <a:xfrm>
            <a:off x="9231681" y="5746064"/>
            <a:ext cx="2261623" cy="726585"/>
          </a:xfrm>
          <a:prstGeom prst="rect">
            <a:avLst/>
          </a:prstGeom>
        </p:spPr>
      </p:pic>
      <p:cxnSp>
        <p:nvCxnSpPr>
          <p:cNvPr id="3" name="Straight Connector 2">
            <a:extLst>
              <a:ext uri="{FF2B5EF4-FFF2-40B4-BE49-F238E27FC236}">
                <a16:creationId xmlns:a16="http://schemas.microsoft.com/office/drawing/2014/main" id="{A7131057-9513-5841-9506-5481168D8526}"/>
              </a:ext>
            </a:extLst>
          </p:cNvPr>
          <p:cNvCxnSpPr/>
          <p:nvPr userDrawn="1"/>
        </p:nvCxnSpPr>
        <p:spPr>
          <a:xfrm>
            <a:off x="518745" y="1309290"/>
            <a:ext cx="6196819" cy="0"/>
          </a:xfrm>
          <a:prstGeom prst="line">
            <a:avLst/>
          </a:prstGeom>
          <a:ln w="25400">
            <a:solidFill>
              <a:srgbClr val="E3DBC6"/>
            </a:solidFill>
          </a:ln>
        </p:spPr>
        <p:style>
          <a:lnRef idx="1">
            <a:schemeClr val="accent1"/>
          </a:lnRef>
          <a:fillRef idx="0">
            <a:schemeClr val="accent1"/>
          </a:fillRef>
          <a:effectRef idx="0">
            <a:schemeClr val="accent1"/>
          </a:effectRef>
          <a:fontRef idx="minor">
            <a:schemeClr val="tx1"/>
          </a:fontRef>
        </p:style>
      </p:cxnSp>
      <p:sp>
        <p:nvSpPr>
          <p:cNvPr id="6" name="Text Placeholder 14">
            <a:extLst>
              <a:ext uri="{FF2B5EF4-FFF2-40B4-BE49-F238E27FC236}">
                <a16:creationId xmlns:a16="http://schemas.microsoft.com/office/drawing/2014/main" id="{790D0E03-9128-6345-8859-BC60169E5CB9}"/>
              </a:ext>
            </a:extLst>
          </p:cNvPr>
          <p:cNvSpPr>
            <a:spLocks noGrp="1"/>
          </p:cNvSpPr>
          <p:nvPr>
            <p:ph type="body" sz="quarter" idx="12" hasCustomPrompt="1"/>
          </p:nvPr>
        </p:nvSpPr>
        <p:spPr>
          <a:xfrm>
            <a:off x="518746" y="509046"/>
            <a:ext cx="6196380" cy="654771"/>
          </a:xfrm>
        </p:spPr>
        <p:txBody>
          <a:bodyPr>
            <a:noAutofit/>
          </a:bodyPr>
          <a:lstStyle>
            <a:lvl1pPr marL="0" indent="0" algn="l">
              <a:buNone/>
              <a:defRPr sz="4000" i="0">
                <a:solidFill>
                  <a:srgbClr val="E6792B"/>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lvl="0"/>
            <a:r>
              <a:rPr lang="en-US"/>
              <a:t>CONTENT STYLE 3</a:t>
            </a:r>
          </a:p>
        </p:txBody>
      </p:sp>
      <p:sp>
        <p:nvSpPr>
          <p:cNvPr id="8" name="Text Placeholder 14">
            <a:extLst>
              <a:ext uri="{FF2B5EF4-FFF2-40B4-BE49-F238E27FC236}">
                <a16:creationId xmlns:a16="http://schemas.microsoft.com/office/drawing/2014/main" id="{2FF2B2D8-FE3E-5C4B-91F2-0C9F3AF3FADF}"/>
              </a:ext>
            </a:extLst>
          </p:cNvPr>
          <p:cNvSpPr>
            <a:spLocks noGrp="1"/>
          </p:cNvSpPr>
          <p:nvPr>
            <p:ph type="body" sz="quarter" idx="13" hasCustomPrompt="1"/>
          </p:nvPr>
        </p:nvSpPr>
        <p:spPr>
          <a:xfrm>
            <a:off x="518746" y="2088466"/>
            <a:ext cx="6196380" cy="95607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i="0">
                <a:solidFill>
                  <a:srgbClr val="E6792B"/>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r>
              <a:rPr lang="en-US" i="1" err="1">
                <a:solidFill>
                  <a:srgbClr val="5D4C3A"/>
                </a:solidFill>
                <a:latin typeface="Lato" panose="020F0502020204030203" pitchFamily="34" charset="0"/>
                <a:ea typeface="Lato" panose="020F0502020204030203" pitchFamily="34" charset="0"/>
                <a:cs typeface="Lato" panose="020F0502020204030203" pitchFamily="34" charset="0"/>
              </a:rPr>
              <a:t>Henda</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velitas</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unti</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volut</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quas</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rero</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berepreiunt</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ped</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moluptas</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nones</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moluptam</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secessum</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harumquam</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litate</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volupta</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teniass</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itaspis</a:t>
            </a:r>
            <a:r>
              <a:rPr lang="en-US" i="1">
                <a:solidFill>
                  <a:srgbClr val="5D4C3A"/>
                </a:solidFill>
                <a:latin typeface="Lato" panose="020F0502020204030203" pitchFamily="34" charset="0"/>
                <a:ea typeface="Lato" panose="020F0502020204030203" pitchFamily="34" charset="0"/>
                <a:cs typeface="Lato" panose="020F0502020204030203" pitchFamily="34" charset="0"/>
              </a:rPr>
              <a:t>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etur</a:t>
            </a:r>
            <a:r>
              <a:rPr lang="en-US" i="1">
                <a:solidFill>
                  <a:srgbClr val="5D4C3A"/>
                </a:solidFill>
                <a:latin typeface="Lato" panose="020F0502020204030203" pitchFamily="34" charset="0"/>
                <a:ea typeface="Lato" panose="020F0502020204030203" pitchFamily="34" charset="0"/>
                <a:cs typeface="Lato" panose="020F0502020204030203" pitchFamily="34" charset="0"/>
              </a:rPr>
              <a:t> ma dis </a:t>
            </a:r>
            <a:r>
              <a:rPr lang="en-US" i="1" err="1">
                <a:solidFill>
                  <a:srgbClr val="5D4C3A"/>
                </a:solidFill>
                <a:latin typeface="Lato" panose="020F0502020204030203" pitchFamily="34" charset="0"/>
                <a:ea typeface="Lato" panose="020F0502020204030203" pitchFamily="34" charset="0"/>
                <a:cs typeface="Lato" panose="020F0502020204030203" pitchFamily="34" charset="0"/>
              </a:rPr>
              <a:t>inimus</a:t>
            </a:r>
            <a:r>
              <a:rPr lang="en-US" i="1">
                <a:solidFill>
                  <a:srgbClr val="5D4C3A"/>
                </a:solidFill>
                <a:latin typeface="Lato" panose="020F0502020204030203" pitchFamily="34" charset="0"/>
                <a:ea typeface="Lato" panose="020F0502020204030203" pitchFamily="34" charset="0"/>
                <a:cs typeface="Lato" panose="020F0502020204030203" pitchFamily="34" charset="0"/>
              </a:rPr>
              <a:t>.</a:t>
            </a:r>
          </a:p>
        </p:txBody>
      </p:sp>
      <p:sp>
        <p:nvSpPr>
          <p:cNvPr id="9" name="Text Placeholder 14">
            <a:extLst>
              <a:ext uri="{FF2B5EF4-FFF2-40B4-BE49-F238E27FC236}">
                <a16:creationId xmlns:a16="http://schemas.microsoft.com/office/drawing/2014/main" id="{C19D9384-7EE6-A74C-9C38-CD5DC31D41DC}"/>
              </a:ext>
            </a:extLst>
          </p:cNvPr>
          <p:cNvSpPr>
            <a:spLocks noGrp="1"/>
          </p:cNvSpPr>
          <p:nvPr>
            <p:ph type="body" sz="quarter" idx="14" hasCustomPrompt="1"/>
          </p:nvPr>
        </p:nvSpPr>
        <p:spPr>
          <a:xfrm>
            <a:off x="518746" y="3231465"/>
            <a:ext cx="3034145" cy="301347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0">
                <a:solidFill>
                  <a:srgbClr val="5D4C3A"/>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marL="285750" indent="-285750">
              <a:buFont typeface="Arial" charset="0"/>
              <a:buChar char="•"/>
            </a:pP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Henda</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velitas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unti</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volut</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quas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rero</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moluptas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nones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moluptam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secessum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harumquam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litate</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b="1" err="1">
                <a:solidFill>
                  <a:srgbClr val="E7792B"/>
                </a:solidFill>
                <a:latin typeface="Lato" panose="020F0502020204030203" pitchFamily="34" charset="0"/>
                <a:ea typeface="Lato" panose="020F0502020204030203" pitchFamily="34" charset="0"/>
                <a:cs typeface="Lato" panose="020F0502020204030203" pitchFamily="34" charset="0"/>
              </a:rPr>
              <a:t>volupta</a:t>
            </a:r>
            <a:r>
              <a:rPr lang="en-US" sz="1800" b="1">
                <a:solidFill>
                  <a:srgbClr val="E7792B"/>
                </a:solidFill>
                <a:latin typeface="Lato" panose="020F0502020204030203" pitchFamily="34" charset="0"/>
                <a:ea typeface="Lato" panose="020F0502020204030203" pitchFamily="34" charset="0"/>
                <a:cs typeface="Lato" panose="020F0502020204030203" pitchFamily="34" charset="0"/>
              </a:rPr>
              <a:t> </a:t>
            </a:r>
            <a:r>
              <a:rPr lang="en-US" sz="1800" b="1" err="1">
                <a:solidFill>
                  <a:srgbClr val="E7792B"/>
                </a:solidFill>
                <a:latin typeface="Lato" panose="020F0502020204030203" pitchFamily="34" charset="0"/>
                <a:ea typeface="Lato" panose="020F0502020204030203" pitchFamily="34" charset="0"/>
                <a:cs typeface="Lato" panose="020F0502020204030203" pitchFamily="34" charset="0"/>
              </a:rPr>
              <a:t>teniass</a:t>
            </a:r>
            <a:r>
              <a:rPr lang="en-US" sz="1800" b="1">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itaspis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etur</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ma dis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inimus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a:t>
            </a:r>
          </a:p>
          <a:p>
            <a:pPr marL="285750" indent="-285750">
              <a:buFont typeface="Arial" charset="0"/>
              <a:buChar char="•"/>
            </a:pP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Rero</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berepreiunt</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ped</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moluptas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nones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moluptam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secessum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volupta</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teniass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itaspis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etur</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ma dis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inimus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a:t>
            </a:r>
          </a:p>
          <a:p>
            <a:endParaRPr lang="en-US" sz="1800">
              <a:solidFill>
                <a:srgbClr val="5D4C3A"/>
              </a:solidFill>
              <a:latin typeface="Lato" panose="020F0502020204030203" pitchFamily="34" charset="0"/>
              <a:ea typeface="Lato" panose="020F0502020204030203" pitchFamily="34" charset="0"/>
              <a:cs typeface="Lato" panose="020F0502020204030203" pitchFamily="34" charset="0"/>
            </a:endParaRPr>
          </a:p>
        </p:txBody>
      </p:sp>
      <p:sp>
        <p:nvSpPr>
          <p:cNvPr id="14" name="Text Placeholder 14">
            <a:extLst>
              <a:ext uri="{FF2B5EF4-FFF2-40B4-BE49-F238E27FC236}">
                <a16:creationId xmlns:a16="http://schemas.microsoft.com/office/drawing/2014/main" id="{8E4ECE3E-B9B2-B843-8ECA-5E26E08503A5}"/>
              </a:ext>
            </a:extLst>
          </p:cNvPr>
          <p:cNvSpPr>
            <a:spLocks noGrp="1"/>
          </p:cNvSpPr>
          <p:nvPr>
            <p:ph type="body" sz="quarter" idx="15" hasCustomPrompt="1"/>
          </p:nvPr>
        </p:nvSpPr>
        <p:spPr>
          <a:xfrm>
            <a:off x="3675519" y="3231465"/>
            <a:ext cx="3037007" cy="301347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0">
                <a:solidFill>
                  <a:srgbClr val="5D4C3A"/>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pPr marL="285750" indent="-285750">
              <a:buFont typeface="Arial" charset="0"/>
              <a:buChar char="•"/>
            </a:pP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Henda</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velitas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unti</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volut</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quas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rero</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moluptas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nones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moluptam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secessum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harumquam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litate</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b="1" err="1">
                <a:solidFill>
                  <a:srgbClr val="E7792B"/>
                </a:solidFill>
                <a:latin typeface="Lato" panose="020F0502020204030203" pitchFamily="34" charset="0"/>
                <a:ea typeface="Lato" panose="020F0502020204030203" pitchFamily="34" charset="0"/>
                <a:cs typeface="Lato" panose="020F0502020204030203" pitchFamily="34" charset="0"/>
              </a:rPr>
              <a:t>volupta</a:t>
            </a:r>
            <a:r>
              <a:rPr lang="en-US" sz="1800" b="1">
                <a:solidFill>
                  <a:srgbClr val="E7792B"/>
                </a:solidFill>
                <a:latin typeface="Lato" panose="020F0502020204030203" pitchFamily="34" charset="0"/>
                <a:ea typeface="Lato" panose="020F0502020204030203" pitchFamily="34" charset="0"/>
                <a:cs typeface="Lato" panose="020F0502020204030203" pitchFamily="34" charset="0"/>
              </a:rPr>
              <a:t> </a:t>
            </a:r>
            <a:r>
              <a:rPr lang="en-US" sz="1800" b="1" err="1">
                <a:solidFill>
                  <a:srgbClr val="E7792B"/>
                </a:solidFill>
                <a:latin typeface="Lato" panose="020F0502020204030203" pitchFamily="34" charset="0"/>
                <a:ea typeface="Lato" panose="020F0502020204030203" pitchFamily="34" charset="0"/>
                <a:cs typeface="Lato" panose="020F0502020204030203" pitchFamily="34" charset="0"/>
              </a:rPr>
              <a:t>teniass</a:t>
            </a:r>
            <a:r>
              <a:rPr lang="en-US" sz="1800" b="1">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itaspis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etur</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ma dis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inimus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a:t>
            </a:r>
          </a:p>
          <a:p>
            <a:pPr marL="285750" indent="-285750">
              <a:buFont typeface="Arial" charset="0"/>
              <a:buChar char="•"/>
            </a:pP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Rero</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berepreiunt</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ped</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moluptas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nones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moluptam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secessum</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volupta</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teniass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itaspis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etur</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 ma dis </a:t>
            </a:r>
            <a:r>
              <a:rPr lang="en-US" sz="1800" err="1">
                <a:solidFill>
                  <a:srgbClr val="5D4C3A"/>
                </a:solidFill>
                <a:latin typeface="Lato" panose="020F0502020204030203" pitchFamily="34" charset="0"/>
                <a:ea typeface="Lato" panose="020F0502020204030203" pitchFamily="34" charset="0"/>
                <a:cs typeface="Lato" panose="020F0502020204030203" pitchFamily="34" charset="0"/>
              </a:rPr>
              <a:t>inimus</a:t>
            </a:r>
            <a:r>
              <a:rPr lang="en-US" sz="1800">
                <a:solidFill>
                  <a:srgbClr val="5D4C3A"/>
                </a:solidFill>
                <a:latin typeface="Lato" panose="020F0502020204030203" pitchFamily="34" charset="0"/>
                <a:ea typeface="Lato" panose="020F0502020204030203" pitchFamily="34" charset="0"/>
                <a:cs typeface="Lato" panose="020F0502020204030203" pitchFamily="34" charset="0"/>
              </a:rPr>
              <a:t>.</a:t>
            </a:r>
          </a:p>
          <a:p>
            <a:endParaRPr lang="en-US" sz="1800">
              <a:solidFill>
                <a:srgbClr val="5D4C3A"/>
              </a:solidFill>
              <a:latin typeface="Lato" panose="020F0502020204030203" pitchFamily="34" charset="0"/>
              <a:ea typeface="Lato" panose="020F0502020204030203" pitchFamily="34" charset="0"/>
              <a:cs typeface="Lato" panose="020F0502020204030203" pitchFamily="34" charset="0"/>
            </a:endParaRPr>
          </a:p>
        </p:txBody>
      </p:sp>
      <p:sp>
        <p:nvSpPr>
          <p:cNvPr id="15" name="Text Placeholder 14">
            <a:extLst>
              <a:ext uri="{FF2B5EF4-FFF2-40B4-BE49-F238E27FC236}">
                <a16:creationId xmlns:a16="http://schemas.microsoft.com/office/drawing/2014/main" id="{6750755B-9F71-7747-A50A-1A687EC6E7AF}"/>
              </a:ext>
            </a:extLst>
          </p:cNvPr>
          <p:cNvSpPr>
            <a:spLocks noGrp="1"/>
          </p:cNvSpPr>
          <p:nvPr>
            <p:ph type="body" sz="quarter" idx="16" hasCustomPrompt="1"/>
          </p:nvPr>
        </p:nvSpPr>
        <p:spPr>
          <a:xfrm>
            <a:off x="518746" y="1610483"/>
            <a:ext cx="6196380" cy="37407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i="0">
                <a:solidFill>
                  <a:srgbClr val="E6792B"/>
                </a:solidFill>
                <a:latin typeface="Brandon Grotesque" panose="020B0503020203060202" pitchFamily="34" charset="77"/>
                <a:ea typeface="Lato" panose="020F0502020204030203" pitchFamily="34" charset="0"/>
                <a:cs typeface="Lato" panose="020F0502020204030203" pitchFamily="34" charset="0"/>
              </a:defRPr>
            </a:lvl1pPr>
            <a:lvl2pPr marL="457200" indent="0" algn="ctr">
              <a:buNone/>
              <a:defRPr sz="3500">
                <a:latin typeface="Lato" panose="020F0502020204030203" pitchFamily="34" charset="0"/>
                <a:ea typeface="Lato" panose="020F0502020204030203" pitchFamily="34" charset="0"/>
                <a:cs typeface="Lato" panose="020F0502020204030203" pitchFamily="34" charset="0"/>
              </a:defRPr>
            </a:lvl2pPr>
            <a:lvl3pPr marL="914400" indent="0" algn="ctr">
              <a:buNone/>
              <a:defRPr sz="3500">
                <a:latin typeface="Lato" panose="020F0502020204030203" pitchFamily="34" charset="0"/>
                <a:ea typeface="Lato" panose="020F0502020204030203" pitchFamily="34" charset="0"/>
                <a:cs typeface="Lato" panose="020F0502020204030203" pitchFamily="34" charset="0"/>
              </a:defRPr>
            </a:lvl3pPr>
            <a:lvl4pPr marL="1371600" indent="0" algn="ctr">
              <a:buNone/>
              <a:defRPr sz="3500">
                <a:latin typeface="Lato" panose="020F0502020204030203" pitchFamily="34" charset="0"/>
                <a:ea typeface="Lato" panose="020F0502020204030203" pitchFamily="34" charset="0"/>
                <a:cs typeface="Lato" panose="020F0502020204030203" pitchFamily="34" charset="0"/>
              </a:defRPr>
            </a:lvl4pPr>
            <a:lvl5pPr marL="1828800" indent="0" algn="ctr">
              <a:buNone/>
              <a:defRPr sz="3500">
                <a:latin typeface="Lato" panose="020F0502020204030203" pitchFamily="34" charset="0"/>
                <a:ea typeface="Lato" panose="020F0502020204030203" pitchFamily="34" charset="0"/>
                <a:cs typeface="Lato" panose="020F0502020204030203" pitchFamily="34" charset="0"/>
              </a:defRPr>
            </a:lvl5pPr>
          </a:lstStyle>
          <a:p>
            <a:r>
              <a:rPr lang="en-US" sz="2000">
                <a:solidFill>
                  <a:srgbClr val="E7792B"/>
                </a:solidFill>
                <a:latin typeface="Brandon Grotesque" panose="020B0503020203060202" pitchFamily="34" charset="77"/>
                <a:ea typeface="Lato" panose="020F0502020204030203" pitchFamily="34" charset="0"/>
                <a:cs typeface="Lato" panose="020F0502020204030203" pitchFamily="34" charset="0"/>
              </a:rPr>
              <a:t>SUBHEADING</a:t>
            </a:r>
          </a:p>
        </p:txBody>
      </p:sp>
    </p:spTree>
    <p:extLst>
      <p:ext uri="{BB962C8B-B14F-4D97-AF65-F5344CB8AC3E}">
        <p14:creationId xmlns:p14="http://schemas.microsoft.com/office/powerpoint/2010/main" val="133451604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_QR co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3683AC-12D0-3CF8-62D7-7E308E48C459}"/>
              </a:ext>
            </a:extLst>
          </p:cNvPr>
          <p:cNvSpPr/>
          <p:nvPr userDrawn="1"/>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12">
            <a:extLst>
              <a:ext uri="{FF2B5EF4-FFF2-40B4-BE49-F238E27FC236}">
                <a16:creationId xmlns:a16="http://schemas.microsoft.com/office/drawing/2014/main" id="{B24E701B-A0FD-9DA1-CB12-E371880038F7}"/>
              </a:ext>
            </a:extLst>
          </p:cNvPr>
          <p:cNvSpPr>
            <a:spLocks noGrp="1"/>
          </p:cNvSpPr>
          <p:nvPr>
            <p:ph type="body" sz="quarter" idx="10" hasCustomPrompt="1"/>
          </p:nvPr>
        </p:nvSpPr>
        <p:spPr>
          <a:xfrm>
            <a:off x="1263315" y="2566693"/>
            <a:ext cx="5686125" cy="888433"/>
          </a:xfrm>
        </p:spPr>
        <p:txBody>
          <a:bodyPr anchor="ctr">
            <a:noAutofit/>
          </a:bodyPr>
          <a:lstStyle>
            <a:lvl1pPr>
              <a:defRPr sz="5200">
                <a:solidFill>
                  <a:schemeClr val="bg2"/>
                </a:solidFill>
                <a:latin typeface="+mj-lt"/>
              </a:defRPr>
            </a:lvl1pPr>
            <a:lvl2pPr>
              <a:defRPr>
                <a:solidFill>
                  <a:schemeClr val="bg2"/>
                </a:solidFill>
              </a:defRPr>
            </a:lvl2pPr>
            <a:lvl5pPr>
              <a:defRPr/>
            </a:lvl5pPr>
          </a:lstStyle>
          <a:p>
            <a:pPr lvl="0"/>
            <a:r>
              <a:rPr lang="en-US" dirty="0"/>
              <a:t>Find out more</a:t>
            </a:r>
          </a:p>
        </p:txBody>
      </p:sp>
      <p:sp>
        <p:nvSpPr>
          <p:cNvPr id="7" name="Picture Placeholder 6">
            <a:extLst>
              <a:ext uri="{FF2B5EF4-FFF2-40B4-BE49-F238E27FC236}">
                <a16:creationId xmlns:a16="http://schemas.microsoft.com/office/drawing/2014/main" id="{E351B294-0C8B-D210-DBB5-369997127F20}"/>
              </a:ext>
            </a:extLst>
          </p:cNvPr>
          <p:cNvSpPr>
            <a:spLocks noGrp="1"/>
          </p:cNvSpPr>
          <p:nvPr>
            <p:ph type="pic" sz="quarter" idx="11" hasCustomPrompt="1"/>
          </p:nvPr>
        </p:nvSpPr>
        <p:spPr>
          <a:xfrm>
            <a:off x="7961615" y="2599918"/>
            <a:ext cx="2967070" cy="2964859"/>
          </a:xfrm>
          <a:noFill/>
        </p:spPr>
        <p:txBody>
          <a:bodyPr anchor="ctr"/>
          <a:lstStyle>
            <a:lvl1pPr algn="ctr">
              <a:defRPr/>
            </a:lvl1pPr>
          </a:lstStyle>
          <a:p>
            <a:r>
              <a:rPr lang="en-AU" dirty="0"/>
              <a:t>QR code</a:t>
            </a:r>
          </a:p>
        </p:txBody>
      </p:sp>
      <p:sp>
        <p:nvSpPr>
          <p:cNvPr id="9" name="Text Placeholder 8">
            <a:extLst>
              <a:ext uri="{FF2B5EF4-FFF2-40B4-BE49-F238E27FC236}">
                <a16:creationId xmlns:a16="http://schemas.microsoft.com/office/drawing/2014/main" id="{1B3E8624-AEE7-B643-D5F8-2B0E1787EDB1}"/>
              </a:ext>
            </a:extLst>
          </p:cNvPr>
          <p:cNvSpPr>
            <a:spLocks noGrp="1"/>
          </p:cNvSpPr>
          <p:nvPr>
            <p:ph type="body" sz="quarter" idx="12" hasCustomPrompt="1"/>
          </p:nvPr>
        </p:nvSpPr>
        <p:spPr>
          <a:xfrm>
            <a:off x="1713858" y="4114801"/>
            <a:ext cx="4533900" cy="209005"/>
          </a:xfrm>
        </p:spPr>
        <p:txBody>
          <a:bodyPr anchor="ctr">
            <a:normAutofit/>
          </a:bodyPr>
          <a:lstStyle>
            <a:lvl1pPr>
              <a:defRPr sz="16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Web address</a:t>
            </a:r>
          </a:p>
        </p:txBody>
      </p:sp>
      <p:sp>
        <p:nvSpPr>
          <p:cNvPr id="11" name="Text Placeholder 8">
            <a:extLst>
              <a:ext uri="{FF2B5EF4-FFF2-40B4-BE49-F238E27FC236}">
                <a16:creationId xmlns:a16="http://schemas.microsoft.com/office/drawing/2014/main" id="{A1DCFC52-1E28-635E-FE99-4ECEF998BF3C}"/>
              </a:ext>
            </a:extLst>
          </p:cNvPr>
          <p:cNvSpPr>
            <a:spLocks noGrp="1"/>
          </p:cNvSpPr>
          <p:nvPr>
            <p:ph type="body" sz="quarter" idx="13" hasCustomPrompt="1"/>
          </p:nvPr>
        </p:nvSpPr>
        <p:spPr>
          <a:xfrm>
            <a:off x="1713858" y="4709161"/>
            <a:ext cx="4533900" cy="209005"/>
          </a:xfrm>
        </p:spPr>
        <p:txBody>
          <a:bodyPr anchor="ctr">
            <a:normAutofit/>
          </a:bodyPr>
          <a:lstStyle>
            <a:lvl1pPr>
              <a:defRPr sz="16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Phone number</a:t>
            </a:r>
          </a:p>
        </p:txBody>
      </p:sp>
      <p:sp>
        <p:nvSpPr>
          <p:cNvPr id="12" name="Text Placeholder 8">
            <a:extLst>
              <a:ext uri="{FF2B5EF4-FFF2-40B4-BE49-F238E27FC236}">
                <a16:creationId xmlns:a16="http://schemas.microsoft.com/office/drawing/2014/main" id="{824C7E29-FD28-7F77-274A-69E48A30A94A}"/>
              </a:ext>
            </a:extLst>
          </p:cNvPr>
          <p:cNvSpPr>
            <a:spLocks noGrp="1"/>
          </p:cNvSpPr>
          <p:nvPr>
            <p:ph type="body" sz="quarter" idx="14" hasCustomPrompt="1"/>
          </p:nvPr>
        </p:nvSpPr>
        <p:spPr>
          <a:xfrm>
            <a:off x="1713858" y="5303521"/>
            <a:ext cx="4533900" cy="209005"/>
          </a:xfrm>
        </p:spPr>
        <p:txBody>
          <a:bodyPr anchor="ctr">
            <a:normAutofit/>
          </a:bodyPr>
          <a:lstStyle>
            <a:lvl1pPr>
              <a:defRPr sz="16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Email address</a:t>
            </a:r>
          </a:p>
        </p:txBody>
      </p:sp>
      <p:pic>
        <p:nvPicPr>
          <p:cNvPr id="16" name="Graphic 15">
            <a:extLst>
              <a:ext uri="{FF2B5EF4-FFF2-40B4-BE49-F238E27FC236}">
                <a16:creationId xmlns:a16="http://schemas.microsoft.com/office/drawing/2014/main" id="{53FA6EE6-F457-88AE-DAA1-7A70626CCE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3315" y="4069227"/>
            <a:ext cx="288000" cy="288000"/>
          </a:xfrm>
          <a:prstGeom prst="rect">
            <a:avLst/>
          </a:prstGeom>
        </p:spPr>
      </p:pic>
      <p:pic>
        <p:nvPicPr>
          <p:cNvPr id="18" name="Graphic 17">
            <a:extLst>
              <a:ext uri="{FF2B5EF4-FFF2-40B4-BE49-F238E27FC236}">
                <a16:creationId xmlns:a16="http://schemas.microsoft.com/office/drawing/2014/main" id="{172E5D10-90AA-A433-9B6C-58DF382247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3315" y="5224526"/>
            <a:ext cx="288000" cy="288000"/>
          </a:xfrm>
          <a:prstGeom prst="rect">
            <a:avLst/>
          </a:prstGeom>
        </p:spPr>
      </p:pic>
      <p:pic>
        <p:nvPicPr>
          <p:cNvPr id="20" name="Graphic 19">
            <a:extLst>
              <a:ext uri="{FF2B5EF4-FFF2-40B4-BE49-F238E27FC236}">
                <a16:creationId xmlns:a16="http://schemas.microsoft.com/office/drawing/2014/main" id="{39669A08-64E9-AE3A-0003-46E6A0B7BF9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3315" y="4655136"/>
            <a:ext cx="288000" cy="288000"/>
          </a:xfrm>
          <a:prstGeom prst="rect">
            <a:avLst/>
          </a:prstGeom>
        </p:spPr>
      </p:pic>
      <p:pic>
        <p:nvPicPr>
          <p:cNvPr id="2" name="Picture 1">
            <a:extLst>
              <a:ext uri="{FF2B5EF4-FFF2-40B4-BE49-F238E27FC236}">
                <a16:creationId xmlns:a16="http://schemas.microsoft.com/office/drawing/2014/main" id="{CDF57AFE-3995-DC8B-C40A-8134D8DB6C8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191051" y="5938843"/>
            <a:ext cx="1628742" cy="538288"/>
          </a:xfrm>
          <a:prstGeom prst="rect">
            <a:avLst/>
          </a:prstGeom>
        </p:spPr>
      </p:pic>
    </p:spTree>
    <p:extLst>
      <p:ext uri="{BB962C8B-B14F-4D97-AF65-F5344CB8AC3E}">
        <p14:creationId xmlns:p14="http://schemas.microsoft.com/office/powerpoint/2010/main" val="213331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597015"/>
            <a:ext cx="7649036" cy="410117"/>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4C74370-1BE6-D4CA-A8E3-B6D057648EAF}"/>
              </a:ext>
            </a:extLst>
          </p:cNvPr>
          <p:cNvSpPr>
            <a:spLocks noGrp="1"/>
          </p:cNvSpPr>
          <p:nvPr>
            <p:ph sz="half" idx="1"/>
          </p:nvPr>
        </p:nvSpPr>
        <p:spPr>
          <a:xfrm>
            <a:off x="1263315" y="2616850"/>
            <a:ext cx="7649037"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6853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_1 column + side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a:xfrm>
            <a:off x="1263316" y="1597015"/>
            <a:ext cx="3625676" cy="3967569"/>
          </a:xfrm>
        </p:spPr>
        <p:txBody>
          <a:body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C4C74370-1BE6-D4CA-A8E3-B6D057648EAF}"/>
              </a:ext>
            </a:extLst>
          </p:cNvPr>
          <p:cNvSpPr>
            <a:spLocks noGrp="1"/>
          </p:cNvSpPr>
          <p:nvPr>
            <p:ph sz="half" idx="1"/>
          </p:nvPr>
        </p:nvSpPr>
        <p:spPr>
          <a:xfrm>
            <a:off x="5254752" y="1597013"/>
            <a:ext cx="5670614" cy="3967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3236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52EB8784-2261-6FEA-462C-F03CB5D3A8EE}"/>
              </a:ext>
            </a:extLst>
          </p:cNvPr>
          <p:cNvSpPr>
            <a:spLocks noGrp="1"/>
          </p:cNvSpPr>
          <p:nvPr>
            <p:ph type="body" sz="quarter" idx="10"/>
          </p:nvPr>
        </p:nvSpPr>
        <p:spPr>
          <a:xfrm>
            <a:off x="1263313" y="2616849"/>
            <a:ext cx="4651199"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ext Placeholder 6">
            <a:extLst>
              <a:ext uri="{FF2B5EF4-FFF2-40B4-BE49-F238E27FC236}">
                <a16:creationId xmlns:a16="http://schemas.microsoft.com/office/drawing/2014/main" id="{6431CAE7-A85D-0E60-E89D-2FA258D05FD2}"/>
              </a:ext>
            </a:extLst>
          </p:cNvPr>
          <p:cNvSpPr>
            <a:spLocks noGrp="1"/>
          </p:cNvSpPr>
          <p:nvPr>
            <p:ph type="body" sz="quarter" idx="11"/>
          </p:nvPr>
        </p:nvSpPr>
        <p:spPr>
          <a:xfrm>
            <a:off x="6274169" y="2616849"/>
            <a:ext cx="4651199"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8444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_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p:txBody>
          <a:bodyPr/>
          <a:lstStyle/>
          <a:p>
            <a:r>
              <a:rPr lang="en-US"/>
              <a:t>Click to edit Master title style</a:t>
            </a:r>
            <a:endParaRPr lang="en-AU"/>
          </a:p>
        </p:txBody>
      </p:sp>
      <p:sp>
        <p:nvSpPr>
          <p:cNvPr id="5" name="Text Placeholder 6">
            <a:extLst>
              <a:ext uri="{FF2B5EF4-FFF2-40B4-BE49-F238E27FC236}">
                <a16:creationId xmlns:a16="http://schemas.microsoft.com/office/drawing/2014/main" id="{F599147A-E9DC-F18B-12FD-B047C7EB44C1}"/>
              </a:ext>
            </a:extLst>
          </p:cNvPr>
          <p:cNvSpPr>
            <a:spLocks noGrp="1"/>
          </p:cNvSpPr>
          <p:nvPr>
            <p:ph type="body" sz="quarter" idx="11"/>
          </p:nvPr>
        </p:nvSpPr>
        <p:spPr>
          <a:xfrm>
            <a:off x="7948168" y="2616850"/>
            <a:ext cx="2977200"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6">
            <a:extLst>
              <a:ext uri="{FF2B5EF4-FFF2-40B4-BE49-F238E27FC236}">
                <a16:creationId xmlns:a16="http://schemas.microsoft.com/office/drawing/2014/main" id="{125A2D0B-6364-CE08-D6CC-A4919397BF26}"/>
              </a:ext>
            </a:extLst>
          </p:cNvPr>
          <p:cNvSpPr>
            <a:spLocks noGrp="1"/>
          </p:cNvSpPr>
          <p:nvPr>
            <p:ph type="body" sz="quarter" idx="12"/>
          </p:nvPr>
        </p:nvSpPr>
        <p:spPr>
          <a:xfrm>
            <a:off x="4605742" y="2616850"/>
            <a:ext cx="2977200"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ext Placeholder 6">
            <a:extLst>
              <a:ext uri="{FF2B5EF4-FFF2-40B4-BE49-F238E27FC236}">
                <a16:creationId xmlns:a16="http://schemas.microsoft.com/office/drawing/2014/main" id="{87EC331A-DE63-F0E4-E2BB-B476798B9038}"/>
              </a:ext>
            </a:extLst>
          </p:cNvPr>
          <p:cNvSpPr>
            <a:spLocks noGrp="1"/>
          </p:cNvSpPr>
          <p:nvPr>
            <p:ph type="body" sz="quarter" idx="13"/>
          </p:nvPr>
        </p:nvSpPr>
        <p:spPr>
          <a:xfrm>
            <a:off x="1263316" y="2616850"/>
            <a:ext cx="2977200"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156305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_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1FE-6D97-36EA-38B4-F50A933133CA}"/>
              </a:ext>
            </a:extLst>
          </p:cNvPr>
          <p:cNvSpPr>
            <a:spLocks noGrp="1"/>
          </p:cNvSpPr>
          <p:nvPr>
            <p:ph type="title"/>
          </p:nvPr>
        </p:nvSpPr>
        <p:spPr/>
        <p:txBody>
          <a:bodyPr/>
          <a:lstStyle/>
          <a:p>
            <a:r>
              <a:rPr lang="en-US"/>
              <a:t>Click to edit Master title style</a:t>
            </a:r>
            <a:endParaRPr lang="en-AU"/>
          </a:p>
        </p:txBody>
      </p:sp>
      <p:sp>
        <p:nvSpPr>
          <p:cNvPr id="5" name="Text Placeholder 6">
            <a:extLst>
              <a:ext uri="{FF2B5EF4-FFF2-40B4-BE49-F238E27FC236}">
                <a16:creationId xmlns:a16="http://schemas.microsoft.com/office/drawing/2014/main" id="{778D570F-1DC2-AF64-F6B5-89E1AD5A8AC8}"/>
              </a:ext>
            </a:extLst>
          </p:cNvPr>
          <p:cNvSpPr>
            <a:spLocks noGrp="1"/>
          </p:cNvSpPr>
          <p:nvPr>
            <p:ph type="body" sz="quarter" idx="12"/>
          </p:nvPr>
        </p:nvSpPr>
        <p:spPr>
          <a:xfrm>
            <a:off x="8780028" y="2616849"/>
            <a:ext cx="2145339"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6">
            <a:extLst>
              <a:ext uri="{FF2B5EF4-FFF2-40B4-BE49-F238E27FC236}">
                <a16:creationId xmlns:a16="http://schemas.microsoft.com/office/drawing/2014/main" id="{71B0EB82-14D6-52A3-B472-B0E45D89020A}"/>
              </a:ext>
            </a:extLst>
          </p:cNvPr>
          <p:cNvSpPr>
            <a:spLocks noGrp="1"/>
          </p:cNvSpPr>
          <p:nvPr>
            <p:ph type="body" sz="quarter" idx="13"/>
          </p:nvPr>
        </p:nvSpPr>
        <p:spPr>
          <a:xfrm>
            <a:off x="6274456" y="2616849"/>
            <a:ext cx="2145339"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ext Placeholder 6">
            <a:extLst>
              <a:ext uri="{FF2B5EF4-FFF2-40B4-BE49-F238E27FC236}">
                <a16:creationId xmlns:a16="http://schemas.microsoft.com/office/drawing/2014/main" id="{C9CC5A57-7085-9FD5-EA37-A7A4C8703776}"/>
              </a:ext>
            </a:extLst>
          </p:cNvPr>
          <p:cNvSpPr>
            <a:spLocks noGrp="1"/>
          </p:cNvSpPr>
          <p:nvPr>
            <p:ph type="body" sz="quarter" idx="14"/>
          </p:nvPr>
        </p:nvSpPr>
        <p:spPr>
          <a:xfrm>
            <a:off x="3768884" y="2616849"/>
            <a:ext cx="2145339"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ext Placeholder 6">
            <a:extLst>
              <a:ext uri="{FF2B5EF4-FFF2-40B4-BE49-F238E27FC236}">
                <a16:creationId xmlns:a16="http://schemas.microsoft.com/office/drawing/2014/main" id="{0FCBF96C-D653-91CF-357F-B1753811597C}"/>
              </a:ext>
            </a:extLst>
          </p:cNvPr>
          <p:cNvSpPr>
            <a:spLocks noGrp="1"/>
          </p:cNvSpPr>
          <p:nvPr>
            <p:ph type="body" sz="quarter" idx="15"/>
          </p:nvPr>
        </p:nvSpPr>
        <p:spPr>
          <a:xfrm>
            <a:off x="1263316" y="2616849"/>
            <a:ext cx="2145339" cy="294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32007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4ED5A-EBCB-BD0E-4120-E58BC4AEEB7F}"/>
              </a:ext>
            </a:extLst>
          </p:cNvPr>
          <p:cNvSpPr>
            <a:spLocks noGrp="1"/>
          </p:cNvSpPr>
          <p:nvPr>
            <p:ph type="title"/>
          </p:nvPr>
        </p:nvSpPr>
        <p:spPr>
          <a:xfrm>
            <a:off x="1263316" y="1597015"/>
            <a:ext cx="9662052" cy="410117"/>
          </a:xfrm>
          <a:prstGeom prst="rect">
            <a:avLst/>
          </a:prstGeom>
        </p:spPr>
        <p:txBody>
          <a:bodyPr vert="horz" lIns="0" tIns="0" rIns="0" bIns="0" rtlCol="0" anchor="t">
            <a:no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58646825-333B-4BF5-C164-095ADD376EDB}"/>
              </a:ext>
            </a:extLst>
          </p:cNvPr>
          <p:cNvSpPr>
            <a:spLocks noGrp="1"/>
          </p:cNvSpPr>
          <p:nvPr>
            <p:ph type="body" idx="1"/>
          </p:nvPr>
        </p:nvSpPr>
        <p:spPr>
          <a:xfrm>
            <a:off x="1263315" y="2616849"/>
            <a:ext cx="9662051" cy="294773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5" name="Picture 4" descr="Logo&#10;&#10;Description automatically generated">
            <a:extLst>
              <a:ext uri="{FF2B5EF4-FFF2-40B4-BE49-F238E27FC236}">
                <a16:creationId xmlns:a16="http://schemas.microsoft.com/office/drawing/2014/main" id="{3F45DF66-DFB5-022E-AE4D-112E9728603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189548" y="5938843"/>
            <a:ext cx="1631749" cy="538288"/>
          </a:xfrm>
          <a:prstGeom prst="rect">
            <a:avLst/>
          </a:prstGeom>
        </p:spPr>
      </p:pic>
    </p:spTree>
    <p:extLst>
      <p:ext uri="{BB962C8B-B14F-4D97-AF65-F5344CB8AC3E}">
        <p14:creationId xmlns:p14="http://schemas.microsoft.com/office/powerpoint/2010/main" val="3630617538"/>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1" r:id="rId3"/>
    <p:sldLayoutId id="2147483673" r:id="rId4"/>
    <p:sldLayoutId id="2147483652" r:id="rId5"/>
    <p:sldLayoutId id="2147483659" r:id="rId6"/>
    <p:sldLayoutId id="2147483658" r:id="rId7"/>
    <p:sldLayoutId id="2147483660" r:id="rId8"/>
    <p:sldLayoutId id="2147483661" r:id="rId9"/>
    <p:sldLayoutId id="2147483688" r:id="rId10"/>
    <p:sldLayoutId id="2147483689" r:id="rId11"/>
    <p:sldLayoutId id="2147483674" r:id="rId12"/>
    <p:sldLayoutId id="2147483675" r:id="rId13"/>
    <p:sldLayoutId id="2147483677" r:id="rId14"/>
    <p:sldLayoutId id="2147483676" r:id="rId15"/>
    <p:sldLayoutId id="2147483678" r:id="rId16"/>
    <p:sldLayoutId id="2147483679" r:id="rId17"/>
    <p:sldLayoutId id="2147483680" r:id="rId18"/>
    <p:sldLayoutId id="2147483681" r:id="rId19"/>
    <p:sldLayoutId id="2147483682" r:id="rId20"/>
    <p:sldLayoutId id="2147483683" r:id="rId21"/>
    <p:sldLayoutId id="2147483684" r:id="rId22"/>
    <p:sldLayoutId id="2147483690" r:id="rId23"/>
    <p:sldLayoutId id="2147483707" r:id="rId24"/>
    <p:sldLayoutId id="2147483708" r:id="rId25"/>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800"/>
        </a:spcBef>
        <a:spcAft>
          <a:spcPts val="80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00000"/>
        </a:lnSpc>
        <a:spcBef>
          <a:spcPts val="1800"/>
        </a:spcBef>
        <a:spcAft>
          <a:spcPts val="600"/>
        </a:spcAft>
        <a:buFont typeface="Arial" panose="020B0604020202020204" pitchFamily="34" charset="0"/>
        <a:buNone/>
        <a:defRPr sz="2700" b="1" kern="1200">
          <a:solidFill>
            <a:schemeClr val="tx2"/>
          </a:solidFill>
          <a:latin typeface="+mn-lt"/>
          <a:ea typeface="+mn-ea"/>
          <a:cs typeface="+mn-cs"/>
        </a:defRPr>
      </a:lvl2pPr>
      <a:lvl3pPr marL="0" indent="0" algn="l" defTabSz="914400" rtl="0" eaLnBrk="1" latinLnBrk="0" hangingPunct="1">
        <a:lnSpc>
          <a:spcPct val="100000"/>
        </a:lnSpc>
        <a:spcBef>
          <a:spcPts val="1200"/>
        </a:spcBef>
        <a:spcAft>
          <a:spcPts val="600"/>
        </a:spcAft>
        <a:buFont typeface="Arial" panose="020B0604020202020204" pitchFamily="34" charset="0"/>
        <a:buNone/>
        <a:defRPr sz="1900" b="1" kern="1200">
          <a:solidFill>
            <a:schemeClr val="tx1"/>
          </a:solidFill>
          <a:latin typeface="+mn-lt"/>
          <a:ea typeface="+mn-ea"/>
          <a:cs typeface="+mn-cs"/>
        </a:defRPr>
      </a:lvl3pPr>
      <a:lvl4pPr marL="271463" indent="-271463" algn="l" defTabSz="914400"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542925" indent="-271463" algn="l" defTabSz="914400"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062A75-645C-1B44-AA50-105F7AA070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1B29E-F390-084B-B173-DD4A67642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E393C-5E98-904B-A59C-A07A95C49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74B9A-6F42-B349-A940-5AA11E7A53DE}" type="datetimeFigureOut">
              <a:rPr lang="en-US" smtClean="0"/>
              <a:t>9/24/2023</a:t>
            </a:fld>
            <a:endParaRPr lang="en-US"/>
          </a:p>
        </p:txBody>
      </p:sp>
      <p:sp>
        <p:nvSpPr>
          <p:cNvPr id="5" name="Footer Placeholder 4">
            <a:extLst>
              <a:ext uri="{FF2B5EF4-FFF2-40B4-BE49-F238E27FC236}">
                <a16:creationId xmlns:a16="http://schemas.microsoft.com/office/drawing/2014/main" id="{0789AFDF-CC38-504F-A173-84C3B281B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SSSSSS</a:t>
            </a:r>
          </a:p>
        </p:txBody>
      </p:sp>
      <p:sp>
        <p:nvSpPr>
          <p:cNvPr id="6" name="Slide Number Placeholder 5">
            <a:extLst>
              <a:ext uri="{FF2B5EF4-FFF2-40B4-BE49-F238E27FC236}">
                <a16:creationId xmlns:a16="http://schemas.microsoft.com/office/drawing/2014/main" id="{884C9D6B-C69F-4D41-B36E-400EA51B75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64342-F5BB-D849-9A00-32E789C9A2A4}" type="slidenum">
              <a:rPr lang="en-US" smtClean="0"/>
              <a:t>‹#›</a:t>
            </a:fld>
            <a:endParaRPr lang="en-US"/>
          </a:p>
        </p:txBody>
      </p:sp>
    </p:spTree>
    <p:extLst>
      <p:ext uri="{BB962C8B-B14F-4D97-AF65-F5344CB8AC3E}">
        <p14:creationId xmlns:p14="http://schemas.microsoft.com/office/powerpoint/2010/main" val="40109911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553" y="265466"/>
            <a:ext cx="3951224" cy="866847"/>
          </a:xfrm>
        </p:spPr>
        <p:txBody>
          <a:bodyPr vert="horz" lIns="91440" tIns="45720" rIns="91440" bIns="45720" rtlCol="0" anchor="b">
            <a:normAutofit/>
          </a:bodyPr>
          <a:lstStyle/>
          <a:p>
            <a:r>
              <a:rPr lang="en-US" sz="4000" b="1" dirty="0"/>
              <a:t>Correlations</a:t>
            </a:r>
          </a:p>
        </p:txBody>
      </p:sp>
      <p:sp>
        <p:nvSpPr>
          <p:cNvPr id="5" name="TextBox 4">
            <a:extLst>
              <a:ext uri="{FF2B5EF4-FFF2-40B4-BE49-F238E27FC236}">
                <a16:creationId xmlns:a16="http://schemas.microsoft.com/office/drawing/2014/main" id="{308AC9BE-ADA2-4044-45CE-F2E1343CC3D9}"/>
              </a:ext>
            </a:extLst>
          </p:cNvPr>
          <p:cNvSpPr txBox="1"/>
          <p:nvPr/>
        </p:nvSpPr>
        <p:spPr>
          <a:xfrm>
            <a:off x="552139" y="6289600"/>
            <a:ext cx="7255429" cy="145732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ts val="1000"/>
              </a:spcBef>
            </a:pPr>
            <a:r>
              <a:rPr lang="en-US" sz="1600" dirty="0"/>
              <a:t>Association between Total Selection Scores and CGT StAMPS scores.</a:t>
            </a:r>
            <a:endParaRPr lang="en-US" sz="1600" dirty="0">
              <a:ea typeface="Calibri" panose="020F0502020204030204"/>
              <a:cs typeface="Calibri" panose="020F0502020204030204"/>
            </a:endParaRPr>
          </a:p>
          <a:p>
            <a:pPr>
              <a:lnSpc>
                <a:spcPct val="90000"/>
              </a:lnSpc>
              <a:spcBef>
                <a:spcPts val="1000"/>
              </a:spcBef>
              <a:buFont typeface="Arial" panose="020B0604020202020204" pitchFamily="34" charset="0"/>
            </a:pPr>
            <a:br>
              <a:rPr lang="en-US" sz="1600" dirty="0"/>
            </a:br>
            <a:endParaRPr lang="en-US" sz="1600" dirty="0">
              <a:ea typeface="Calibri" panose="020F0502020204030204"/>
              <a:cs typeface="Calibri" panose="020F0502020204030204"/>
            </a:endParaRPr>
          </a:p>
        </p:txBody>
      </p:sp>
      <p:pic>
        <p:nvPicPr>
          <p:cNvPr id="7" name="Picture 6" descr="Chart, diagram&#10;&#10;Description automatically generated">
            <a:extLst>
              <a:ext uri="{FF2B5EF4-FFF2-40B4-BE49-F238E27FC236}">
                <a16:creationId xmlns:a16="http://schemas.microsoft.com/office/drawing/2014/main" id="{037D98DE-E7FC-3DDB-9D74-810E8B4D506C}"/>
              </a:ext>
            </a:extLst>
          </p:cNvPr>
          <p:cNvPicPr>
            <a:picLocks noChangeAspect="1"/>
          </p:cNvPicPr>
          <p:nvPr/>
        </p:nvPicPr>
        <p:blipFill>
          <a:blip r:embed="rId3"/>
          <a:stretch>
            <a:fillRect/>
          </a:stretch>
        </p:blipFill>
        <p:spPr>
          <a:xfrm>
            <a:off x="2160214" y="1544758"/>
            <a:ext cx="6768636" cy="4332397"/>
          </a:xfrm>
          <a:prstGeom prst="rect">
            <a:avLst/>
          </a:prstGeom>
        </p:spPr>
      </p:pic>
    </p:spTree>
    <p:extLst>
      <p:ext uri="{BB962C8B-B14F-4D97-AF65-F5344CB8AC3E}">
        <p14:creationId xmlns:p14="http://schemas.microsoft.com/office/powerpoint/2010/main" val="8709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2888" y="336370"/>
            <a:ext cx="11815762" cy="1325563"/>
          </a:xfrm>
        </p:spPr>
        <p:txBody>
          <a:bodyPr>
            <a:normAutofit/>
          </a:bodyPr>
          <a:lstStyle/>
          <a:p>
            <a:r>
              <a:rPr lang="en-AU" sz="4000" dirty="0"/>
              <a:t>Results – success in ACRRM Fellowship (StAMPS)</a:t>
            </a:r>
          </a:p>
        </p:txBody>
      </p:sp>
      <p:pic>
        <p:nvPicPr>
          <p:cNvPr id="3328" name="Content Placeholder 3327"/>
          <p:cNvPicPr>
            <a:picLocks noGrp="1" noChangeAspect="1"/>
          </p:cNvPicPr>
          <p:nvPr>
            <p:ph idx="4294967295"/>
          </p:nvPr>
        </p:nvPicPr>
        <p:blipFill rotWithShape="1">
          <a:blip r:embed="rId3"/>
          <a:srcRect l="49704" t="12289" r="327" b="3257"/>
          <a:stretch/>
        </p:blipFill>
        <p:spPr>
          <a:xfrm>
            <a:off x="1970507" y="1422004"/>
            <a:ext cx="2860525" cy="2927110"/>
          </a:xfrm>
          <a:prstGeom prst="rect">
            <a:avLst/>
          </a:prstGeom>
        </p:spPr>
      </p:pic>
      <p:sp>
        <p:nvSpPr>
          <p:cNvPr id="3329" name="TextBox 3328"/>
          <p:cNvSpPr txBox="1"/>
          <p:nvPr/>
        </p:nvSpPr>
        <p:spPr>
          <a:xfrm>
            <a:off x="1404192" y="4469236"/>
            <a:ext cx="8782424" cy="607859"/>
          </a:xfrm>
          <a:prstGeom prst="rect">
            <a:avLst/>
          </a:prstGeom>
          <a:noFill/>
        </p:spPr>
        <p:txBody>
          <a:bodyPr wrap="square" rtlCol="0">
            <a:spAutoFit/>
          </a:bodyPr>
          <a:lstStyle/>
          <a:p>
            <a:pPr defTabSz="685800">
              <a:spcAft>
                <a:spcPts val="600"/>
              </a:spcAft>
            </a:pPr>
            <a:r>
              <a:rPr lang="en-US" sz="1050" kern="1200">
                <a:solidFill>
                  <a:schemeClr val="tx1"/>
                </a:solidFill>
                <a:latin typeface="+mn-lt"/>
                <a:ea typeface="+mn-ea"/>
                <a:cs typeface="+mn-cs"/>
              </a:rPr>
              <a:t>Shaded area shows 95% confidence interval. Orange points show proportions calculated across bins. Grey points show binary outcomes of grades.</a:t>
            </a:r>
            <a:endParaRPr lang="en-AU" sz="1050" kern="1200">
              <a:solidFill>
                <a:schemeClr val="tx1"/>
              </a:solidFill>
              <a:latin typeface="+mn-lt"/>
              <a:ea typeface="+mn-ea"/>
              <a:cs typeface="+mn-cs"/>
            </a:endParaRPr>
          </a:p>
          <a:p>
            <a:pPr>
              <a:spcAft>
                <a:spcPts val="600"/>
              </a:spcAft>
            </a:pPr>
            <a:endParaRPr lang="en-AU"/>
          </a:p>
        </p:txBody>
      </p:sp>
      <p:pic>
        <p:nvPicPr>
          <p:cNvPr id="258" name="Content Placeholder 3327"/>
          <p:cNvPicPr>
            <a:picLocks noChangeAspect="1"/>
          </p:cNvPicPr>
          <p:nvPr/>
        </p:nvPicPr>
        <p:blipFill rotWithShape="1">
          <a:blip r:embed="rId3"/>
          <a:srcRect l="1" t="12597" r="47453" b="2269"/>
          <a:stretch/>
        </p:blipFill>
        <p:spPr>
          <a:xfrm>
            <a:off x="5558791" y="1390548"/>
            <a:ext cx="3053665" cy="3012168"/>
          </a:xfrm>
          <a:prstGeom prst="rect">
            <a:avLst/>
          </a:prstGeom>
        </p:spPr>
      </p:pic>
      <p:sp>
        <p:nvSpPr>
          <p:cNvPr id="3330" name="TextBox 3329"/>
          <p:cNvSpPr txBox="1"/>
          <p:nvPr/>
        </p:nvSpPr>
        <p:spPr>
          <a:xfrm>
            <a:off x="1219231" y="5143615"/>
            <a:ext cx="9964584" cy="1585049"/>
          </a:xfrm>
          <a:prstGeom prst="rect">
            <a:avLst/>
          </a:prstGeom>
          <a:noFill/>
        </p:spPr>
        <p:txBody>
          <a:bodyPr wrap="square" lIns="91440" tIns="45720" rIns="91440" bIns="45720" rtlCol="0" anchor="t">
            <a:spAutoFit/>
          </a:bodyPr>
          <a:lstStyle/>
          <a:p>
            <a:pPr marL="257175" indent="-257175" defTabSz="685800">
              <a:spcAft>
                <a:spcPts val="600"/>
              </a:spcAft>
              <a:buFont typeface="Arial" panose="020B0604020202020204" pitchFamily="34" charset="0"/>
              <a:buChar char="•"/>
            </a:pPr>
            <a:r>
              <a:rPr lang="en-US" sz="1600" kern="1200" dirty="0">
                <a:solidFill>
                  <a:schemeClr val="accent6">
                    <a:lumMod val="50000"/>
                  </a:schemeClr>
                </a:solidFill>
                <a:latin typeface="+mn-lt"/>
                <a:ea typeface="+mn-ea"/>
                <a:cs typeface="+mn-cs"/>
              </a:rPr>
              <a:t>Candidates who scored in the upper quartile at SA or MMI have an 80% chance of passing StAMPS</a:t>
            </a:r>
            <a:endParaRPr lang="en-US" sz="1600" kern="1200" dirty="0">
              <a:solidFill>
                <a:schemeClr val="accent6">
                  <a:lumMod val="50000"/>
                </a:schemeClr>
              </a:solidFill>
              <a:latin typeface="+mn-lt"/>
              <a:cs typeface="Calibri"/>
            </a:endParaRPr>
          </a:p>
          <a:p>
            <a:pPr marL="257175" indent="-257175" defTabSz="685800">
              <a:spcAft>
                <a:spcPts val="600"/>
              </a:spcAft>
              <a:buFont typeface="Arial" panose="020B0604020202020204" pitchFamily="34" charset="0"/>
              <a:buChar char="•"/>
            </a:pPr>
            <a:r>
              <a:rPr lang="en-US" sz="1600" dirty="0">
                <a:solidFill>
                  <a:schemeClr val="accent6">
                    <a:lumMod val="50000"/>
                  </a:schemeClr>
                </a:solidFill>
              </a:rPr>
              <a:t>Candidates who scored in the lower quartile have</a:t>
            </a:r>
            <a:r>
              <a:rPr lang="en-US" sz="1600" kern="1200" dirty="0">
                <a:solidFill>
                  <a:schemeClr val="accent6">
                    <a:lumMod val="50000"/>
                  </a:schemeClr>
                </a:solidFill>
                <a:latin typeface="+mn-lt"/>
                <a:ea typeface="+mn-ea"/>
                <a:cs typeface="+mn-cs"/>
              </a:rPr>
              <a:t> a 30% chance.</a:t>
            </a:r>
            <a:r>
              <a:rPr lang="en-US" sz="1600" dirty="0">
                <a:solidFill>
                  <a:schemeClr val="accent6">
                    <a:lumMod val="50000"/>
                  </a:schemeClr>
                </a:solidFill>
              </a:rPr>
              <a:t> </a:t>
            </a:r>
            <a:endParaRPr lang="en-US" sz="1600" kern="1200" dirty="0">
              <a:solidFill>
                <a:schemeClr val="accent6">
                  <a:lumMod val="50000"/>
                </a:schemeClr>
              </a:solidFill>
              <a:latin typeface="+mn-lt"/>
              <a:cs typeface="Calibri"/>
            </a:endParaRPr>
          </a:p>
          <a:p>
            <a:pPr defTabSz="685800">
              <a:spcAft>
                <a:spcPts val="600"/>
              </a:spcAft>
            </a:pPr>
            <a:br>
              <a:rPr lang="en-US" sz="1600" kern="1200" dirty="0">
                <a:solidFill>
                  <a:schemeClr val="accent6">
                    <a:lumMod val="50000"/>
                  </a:schemeClr>
                </a:solidFill>
                <a:latin typeface="+mn-lt"/>
                <a:ea typeface="+mn-ea"/>
                <a:cs typeface="+mn-cs"/>
              </a:rPr>
            </a:br>
            <a:r>
              <a:rPr lang="en-US" sz="1600" kern="1200" dirty="0">
                <a:solidFill>
                  <a:schemeClr val="accent6">
                    <a:lumMod val="50000"/>
                  </a:schemeClr>
                </a:solidFill>
                <a:latin typeface="+mn-lt"/>
                <a:ea typeface="+mn-ea"/>
                <a:cs typeface="+mn-cs"/>
              </a:rPr>
              <a:t>This shows that selection was very useful for predicting StAMPS performance.</a:t>
            </a:r>
            <a:endParaRPr lang="en-AU" sz="1600" kern="1200" dirty="0">
              <a:solidFill>
                <a:schemeClr val="accent6">
                  <a:lumMod val="50000"/>
                </a:schemeClr>
              </a:solidFill>
              <a:latin typeface="+mn-lt"/>
              <a:ea typeface="+mn-ea"/>
              <a:cs typeface="+mn-cs"/>
            </a:endParaRPr>
          </a:p>
          <a:p>
            <a:pPr>
              <a:spcAft>
                <a:spcPts val="600"/>
              </a:spcAft>
            </a:pPr>
            <a:endParaRPr lang="en-AU" dirty="0"/>
          </a:p>
        </p:txBody>
      </p:sp>
    </p:spTree>
    <p:extLst>
      <p:ext uri="{BB962C8B-B14F-4D97-AF65-F5344CB8AC3E}">
        <p14:creationId xmlns:p14="http://schemas.microsoft.com/office/powerpoint/2010/main" val="3616558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1670" y="264482"/>
            <a:ext cx="11090275" cy="1325563"/>
          </a:xfrm>
        </p:spPr>
        <p:txBody>
          <a:bodyPr>
            <a:normAutofit/>
          </a:bodyPr>
          <a:lstStyle/>
          <a:p>
            <a:r>
              <a:rPr lang="en-AU" sz="4000" dirty="0">
                <a:cs typeface="Calibri Light"/>
              </a:rPr>
              <a:t>Association between selection and attrition</a:t>
            </a:r>
          </a:p>
        </p:txBody>
      </p:sp>
      <p:pic>
        <p:nvPicPr>
          <p:cNvPr id="6" name="Content Placeholder 5"/>
          <p:cNvPicPr>
            <a:picLocks noGrp="1" noChangeAspect="1"/>
          </p:cNvPicPr>
          <p:nvPr>
            <p:ph idx="4294967295"/>
          </p:nvPr>
        </p:nvPicPr>
        <p:blipFill rotWithShape="1">
          <a:blip r:embed="rId3"/>
          <a:srcRect l="49096" r="-2460"/>
          <a:stretch/>
        </p:blipFill>
        <p:spPr>
          <a:xfrm>
            <a:off x="1963695" y="927264"/>
            <a:ext cx="3016250" cy="3240088"/>
          </a:xfrm>
          <a:prstGeom prst="rect">
            <a:avLst/>
          </a:prstGeom>
        </p:spPr>
      </p:pic>
      <p:pic>
        <p:nvPicPr>
          <p:cNvPr id="7" name="Content Placeholder 5"/>
          <p:cNvPicPr>
            <a:picLocks noChangeAspect="1"/>
          </p:cNvPicPr>
          <p:nvPr/>
        </p:nvPicPr>
        <p:blipFill rotWithShape="1">
          <a:blip r:embed="rId3"/>
          <a:srcRect l="-1" t="6650" r="48980" b="260"/>
          <a:stretch/>
        </p:blipFill>
        <p:spPr>
          <a:xfrm>
            <a:off x="5523320" y="1202157"/>
            <a:ext cx="2848918" cy="2965195"/>
          </a:xfrm>
          <a:prstGeom prst="rect">
            <a:avLst/>
          </a:prstGeom>
        </p:spPr>
      </p:pic>
      <p:sp>
        <p:nvSpPr>
          <p:cNvPr id="8" name="TextBox 7"/>
          <p:cNvSpPr txBox="1"/>
          <p:nvPr/>
        </p:nvSpPr>
        <p:spPr>
          <a:xfrm>
            <a:off x="1634552" y="4237342"/>
            <a:ext cx="8176772" cy="592791"/>
          </a:xfrm>
          <a:prstGeom prst="rect">
            <a:avLst/>
          </a:prstGeom>
          <a:noFill/>
        </p:spPr>
        <p:txBody>
          <a:bodyPr wrap="square" rtlCol="0">
            <a:spAutoFit/>
          </a:bodyPr>
          <a:lstStyle/>
          <a:p>
            <a:pPr defTabSz="621792">
              <a:spcAft>
                <a:spcPts val="600"/>
              </a:spcAft>
            </a:pPr>
            <a:r>
              <a:rPr lang="en-US" sz="952" kern="1200" dirty="0">
                <a:solidFill>
                  <a:schemeClr val="tx1"/>
                </a:solidFill>
                <a:latin typeface="+mn-lt"/>
                <a:ea typeface="+mn-ea"/>
                <a:cs typeface="+mn-cs"/>
              </a:rPr>
              <a:t>Shaded area shows 95% confidence interval. Green points show proportions calculated across bins. Grey points show binary outcomes of grades.</a:t>
            </a:r>
            <a:endParaRPr lang="en-AU" sz="952" kern="1200" dirty="0">
              <a:solidFill>
                <a:schemeClr val="tx1"/>
              </a:solidFill>
              <a:latin typeface="+mn-lt"/>
              <a:ea typeface="+mn-ea"/>
              <a:cs typeface="+mn-cs"/>
            </a:endParaRPr>
          </a:p>
          <a:p>
            <a:pPr>
              <a:spcAft>
                <a:spcPts val="600"/>
              </a:spcAft>
            </a:pPr>
            <a:endParaRPr lang="en-AU" dirty="0"/>
          </a:p>
        </p:txBody>
      </p:sp>
      <p:sp>
        <p:nvSpPr>
          <p:cNvPr id="9" name="TextBox 8"/>
          <p:cNvSpPr txBox="1"/>
          <p:nvPr/>
        </p:nvSpPr>
        <p:spPr>
          <a:xfrm>
            <a:off x="1634551" y="4986429"/>
            <a:ext cx="9366383" cy="1585049"/>
          </a:xfrm>
          <a:prstGeom prst="rect">
            <a:avLst/>
          </a:prstGeom>
          <a:noFill/>
        </p:spPr>
        <p:txBody>
          <a:bodyPr wrap="square" lIns="91440" tIns="45720" rIns="91440" bIns="45720" rtlCol="0" anchor="t">
            <a:spAutoFit/>
          </a:bodyPr>
          <a:lstStyle/>
          <a:p>
            <a:pPr defTabSz="621792">
              <a:spcAft>
                <a:spcPts val="600"/>
              </a:spcAft>
            </a:pPr>
            <a:r>
              <a:rPr lang="en-US" sz="1600" kern="1200" dirty="0">
                <a:solidFill>
                  <a:schemeClr val="accent6">
                    <a:lumMod val="75000"/>
                  </a:schemeClr>
                </a:solidFill>
                <a:latin typeface="+mn-lt"/>
                <a:ea typeface="+mn-ea"/>
                <a:cs typeface="+mn-cs"/>
              </a:rPr>
              <a:t>A strongly significant (p &lt; 0.001) negative association is present for both MMI and SA scores.</a:t>
            </a:r>
          </a:p>
          <a:p>
            <a:pPr marL="233045" indent="-233045" defTabSz="621792">
              <a:spcAft>
                <a:spcPts val="600"/>
              </a:spcAft>
              <a:buFont typeface="Arial" panose="020B0604020202020204" pitchFamily="34" charset="0"/>
              <a:buChar char="•"/>
            </a:pPr>
            <a:r>
              <a:rPr lang="en-US" sz="1600" dirty="0">
                <a:solidFill>
                  <a:schemeClr val="accent6">
                    <a:lumMod val="75000"/>
                  </a:schemeClr>
                </a:solidFill>
              </a:rPr>
              <a:t>Candidates who scored in the lower quartile for</a:t>
            </a:r>
            <a:r>
              <a:rPr lang="en-US" sz="1600" kern="1200" dirty="0">
                <a:solidFill>
                  <a:schemeClr val="accent6">
                    <a:lumMod val="75000"/>
                  </a:schemeClr>
                </a:solidFill>
                <a:latin typeface="+mn-lt"/>
                <a:ea typeface="+mn-ea"/>
                <a:cs typeface="+mn-cs"/>
              </a:rPr>
              <a:t> MMIs, have approximately a one in three chance of withdrawing.</a:t>
            </a:r>
            <a:r>
              <a:rPr lang="en-US" sz="1600" dirty="0">
                <a:solidFill>
                  <a:schemeClr val="accent6">
                    <a:lumMod val="75000"/>
                  </a:schemeClr>
                </a:solidFill>
              </a:rPr>
              <a:t> </a:t>
            </a:r>
            <a:endParaRPr lang="en-US" sz="1600" kern="1200" dirty="0">
              <a:solidFill>
                <a:schemeClr val="accent6">
                  <a:lumMod val="75000"/>
                </a:schemeClr>
              </a:solidFill>
              <a:latin typeface="+mn-lt"/>
              <a:cs typeface="Calibri"/>
            </a:endParaRPr>
          </a:p>
          <a:p>
            <a:pPr marL="233045" indent="-233045" defTabSz="621792">
              <a:spcAft>
                <a:spcPts val="600"/>
              </a:spcAft>
              <a:buFont typeface="Arial" panose="020B0604020202020204" pitchFamily="34" charset="0"/>
              <a:buChar char="•"/>
            </a:pPr>
            <a:r>
              <a:rPr lang="en-US" sz="1600" kern="1200" dirty="0">
                <a:solidFill>
                  <a:schemeClr val="accent6">
                    <a:lumMod val="75000"/>
                  </a:schemeClr>
                </a:solidFill>
                <a:latin typeface="+mn-lt"/>
                <a:ea typeface="+mn-ea"/>
                <a:cs typeface="+mn-cs"/>
              </a:rPr>
              <a:t>Candidates </a:t>
            </a:r>
            <a:r>
              <a:rPr lang="en-US" sz="1600" dirty="0">
                <a:solidFill>
                  <a:schemeClr val="accent6">
                    <a:lumMod val="75000"/>
                  </a:schemeClr>
                </a:solidFill>
              </a:rPr>
              <a:t>who</a:t>
            </a:r>
            <a:r>
              <a:rPr lang="en-US" sz="1600" kern="1200" dirty="0">
                <a:solidFill>
                  <a:schemeClr val="accent6">
                    <a:lumMod val="75000"/>
                  </a:schemeClr>
                </a:solidFill>
                <a:latin typeface="+mn-lt"/>
                <a:ea typeface="+mn-ea"/>
                <a:cs typeface="+mn-cs"/>
              </a:rPr>
              <a:t> scored in the upper quartile </a:t>
            </a:r>
            <a:r>
              <a:rPr lang="en-US" sz="1600" dirty="0">
                <a:solidFill>
                  <a:schemeClr val="accent6">
                    <a:lumMod val="75000"/>
                  </a:schemeClr>
                </a:solidFill>
              </a:rPr>
              <a:t>had a</a:t>
            </a:r>
            <a:r>
              <a:rPr lang="en-US" sz="1600" kern="1200" dirty="0">
                <a:solidFill>
                  <a:schemeClr val="accent6">
                    <a:lumMod val="75000"/>
                  </a:schemeClr>
                </a:solidFill>
                <a:latin typeface="+mn-lt"/>
                <a:ea typeface="+mn-ea"/>
                <a:cs typeface="+mn-cs"/>
              </a:rPr>
              <a:t> 10% chance of withdrawing.</a:t>
            </a:r>
            <a:endParaRPr lang="en-AU" sz="1600" kern="1200" dirty="0">
              <a:solidFill>
                <a:schemeClr val="accent6">
                  <a:lumMod val="75000"/>
                </a:schemeClr>
              </a:solidFill>
              <a:latin typeface="+mn-lt"/>
              <a:cs typeface="Calibri" panose="020F0502020204030204"/>
            </a:endParaRPr>
          </a:p>
          <a:p>
            <a:pPr>
              <a:spcAft>
                <a:spcPts val="600"/>
              </a:spcAft>
            </a:pPr>
            <a:endParaRPr lang="en-AU" dirty="0"/>
          </a:p>
        </p:txBody>
      </p:sp>
    </p:spTree>
    <p:extLst>
      <p:ext uri="{BB962C8B-B14F-4D97-AF65-F5344CB8AC3E}">
        <p14:creationId xmlns:p14="http://schemas.microsoft.com/office/powerpoint/2010/main" val="301743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42090"/>
            <a:ext cx="10515600" cy="1270232"/>
          </a:xfrm>
        </p:spPr>
        <p:txBody>
          <a:bodyPr vert="horz" lIns="91440" tIns="45720" rIns="91440" bIns="45720" rtlCol="0" anchor="b">
            <a:normAutofit/>
          </a:bodyPr>
          <a:lstStyle/>
          <a:p>
            <a:pPr algn="ctr"/>
            <a:r>
              <a:rPr lang="en-US" sz="4000" b="1" dirty="0"/>
              <a:t>Results - rural location of practice</a:t>
            </a:r>
          </a:p>
        </p:txBody>
      </p:sp>
      <p:pic>
        <p:nvPicPr>
          <p:cNvPr id="9" name="Content Placeholder 8"/>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6758" r="1" b="15895"/>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8" name="Picture 6" descr="Image result for dr justin gladman"/>
          <p:cNvPicPr>
            <a:picLocks noChangeAspect="1" noChangeArrowheads="1"/>
          </p:cNvPicPr>
          <p:nvPr/>
        </p:nvPicPr>
        <p:blipFill rotWithShape="1">
          <a:blip r:embed="rId3">
            <a:extLst>
              <a:ext uri="{28A0092B-C50C-407E-A947-70E740481C1C}">
                <a14:useLocalDpi xmlns:a14="http://schemas.microsoft.com/office/drawing/2010/main" val="0"/>
              </a:ext>
            </a:extLst>
          </a:blip>
          <a:srcRect l="3357" r="2" b="2"/>
          <a:stretch/>
        </p:blipFill>
        <p:spPr bwMode="auto">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DB7B9CC6-42F6-49AE-9F84-ED80E77A6322}"/>
              </a:ext>
            </a:extLst>
          </p:cNvPr>
          <p:cNvPicPr>
            <a:picLocks noGrp="1" noChangeAspect="1"/>
          </p:cNvPicPr>
          <p:nvPr>
            <p:ph sz="half" idx="2"/>
          </p:nvPr>
        </p:nvPicPr>
        <p:blipFill rotWithShape="1">
          <a:blip r:embed="rId4"/>
          <a:srcRect l="3631" r="23888" b="2"/>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3124281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639519"/>
            <a:ext cx="3712464" cy="1807201"/>
          </a:xfrm>
        </p:spPr>
        <p:txBody>
          <a:bodyPr vert="horz" lIns="91440" tIns="45720" rIns="91440" bIns="45720" rtlCol="0" anchor="b">
            <a:normAutofit/>
          </a:bodyPr>
          <a:lstStyle/>
          <a:p>
            <a:r>
              <a:rPr lang="en-US" sz="4000" b="1" dirty="0"/>
              <a:t>Rural location of practice</a:t>
            </a:r>
          </a:p>
        </p:txBody>
      </p:sp>
      <p:sp>
        <p:nvSpPr>
          <p:cNvPr id="4" name="Content Placeholder 3"/>
          <p:cNvSpPr>
            <a:spLocks noGrp="1"/>
          </p:cNvSpPr>
          <p:nvPr>
            <p:ph sz="half" idx="2"/>
          </p:nvPr>
        </p:nvSpPr>
        <p:spPr>
          <a:xfrm>
            <a:off x="641124" y="3358176"/>
            <a:ext cx="3052476" cy="1807201"/>
          </a:xfrm>
        </p:spPr>
        <p:txBody>
          <a:bodyPr vert="horz" lIns="91440" tIns="45720" rIns="91440" bIns="45720" rtlCol="0" anchor="t">
            <a:normAutofit/>
          </a:bodyPr>
          <a:lstStyle/>
          <a:p>
            <a:pPr marL="0" indent="0" defTabSz="594360">
              <a:spcBef>
                <a:spcPts val="650"/>
              </a:spcBef>
              <a:buNone/>
            </a:pPr>
            <a:r>
              <a:rPr lang="en-US" sz="2000" kern="1200" dirty="0">
                <a:solidFill>
                  <a:srgbClr val="242424"/>
                </a:solidFill>
                <a:latin typeface="-apple-system"/>
                <a:ea typeface="+mn-ea"/>
                <a:cs typeface="+mn-cs"/>
              </a:rPr>
              <a:t>Registrars practising in remote areas (MMM 6-7) have been observed with higher MMI mean scores on average</a:t>
            </a:r>
            <a:r>
              <a:rPr lang="en-US" sz="1150" kern="1200" dirty="0">
                <a:solidFill>
                  <a:srgbClr val="242424"/>
                </a:solidFill>
                <a:latin typeface="-apple-system"/>
                <a:ea typeface="+mn-ea"/>
                <a:cs typeface="+mn-cs"/>
              </a:rPr>
              <a:t>.</a:t>
            </a:r>
            <a:endParaRPr lang="en-AU" sz="1150" dirty="0">
              <a:ea typeface="Calibri" panose="020F0502020204030204"/>
              <a:cs typeface="Calibri" panose="020F0502020204030204"/>
            </a:endParaRPr>
          </a:p>
        </p:txBody>
      </p:sp>
      <p:pic>
        <p:nvPicPr>
          <p:cNvPr id="1026" name="Picture 13">
            <a:extLst>
              <a:ext uri="{FF2B5EF4-FFF2-40B4-BE49-F238E27FC236}">
                <a16:creationId xmlns:a16="http://schemas.microsoft.com/office/drawing/2014/main" id="{59BC5066-2740-F884-DDF1-A068EF8C9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394" y="870905"/>
            <a:ext cx="6202108" cy="460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939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7E10-05E5-674D-1321-4772F2AB08AA}"/>
              </a:ext>
            </a:extLst>
          </p:cNvPr>
          <p:cNvSpPr>
            <a:spLocks noGrp="1"/>
          </p:cNvSpPr>
          <p:nvPr>
            <p:ph type="title"/>
          </p:nvPr>
        </p:nvSpPr>
        <p:spPr/>
        <p:txBody>
          <a:bodyPr/>
          <a:lstStyle/>
          <a:p>
            <a:r>
              <a:rPr lang="en-AU" dirty="0"/>
              <a:t>Conclusion</a:t>
            </a:r>
          </a:p>
        </p:txBody>
      </p:sp>
      <p:sp>
        <p:nvSpPr>
          <p:cNvPr id="3" name="Content Placeholder 2">
            <a:extLst>
              <a:ext uri="{FF2B5EF4-FFF2-40B4-BE49-F238E27FC236}">
                <a16:creationId xmlns:a16="http://schemas.microsoft.com/office/drawing/2014/main" id="{0B223239-D97F-A563-F506-207392969E2B}"/>
              </a:ext>
            </a:extLst>
          </p:cNvPr>
          <p:cNvSpPr>
            <a:spLocks noGrp="1"/>
          </p:cNvSpPr>
          <p:nvPr>
            <p:ph sz="half" idx="13"/>
          </p:nvPr>
        </p:nvSpPr>
        <p:spPr>
          <a:xfrm>
            <a:off x="5283201" y="885826"/>
            <a:ext cx="6346824" cy="4678760"/>
          </a:xfrm>
        </p:spPr>
        <p:txBody>
          <a:bodyPr>
            <a:normAutofit/>
          </a:bodyPr>
          <a:lstStyle/>
          <a:p>
            <a:pPr marL="0" indent="0">
              <a:spcBef>
                <a:spcPts val="940"/>
              </a:spcBef>
              <a:buNone/>
            </a:pPr>
            <a:r>
              <a:rPr lang="en-US" sz="2000" dirty="0"/>
              <a:t>The first selection and speciality level training which seeks to select for rural practice outcomes.</a:t>
            </a:r>
            <a:endParaRPr lang="en-US" sz="2000" dirty="0">
              <a:ea typeface="Calibri" panose="020F0502020204030204"/>
              <a:cs typeface="Calibri" panose="020F0502020204030204"/>
            </a:endParaRPr>
          </a:p>
          <a:p>
            <a:pPr marL="0" indent="0">
              <a:spcBef>
                <a:spcPts val="940"/>
              </a:spcBef>
              <a:buNone/>
            </a:pPr>
            <a:br>
              <a:rPr lang="en-US" sz="2000" dirty="0">
                <a:ea typeface="Calibri" panose="020F0502020204030204"/>
                <a:cs typeface="Calibri" panose="020F0502020204030204"/>
              </a:rPr>
            </a:br>
            <a:r>
              <a:rPr lang="en-US" sz="2000" dirty="0"/>
              <a:t>The novel selection criteria correlate with:</a:t>
            </a:r>
            <a:endParaRPr lang="en-US" sz="2000" dirty="0">
              <a:ea typeface="Calibri"/>
              <a:cs typeface="Calibri"/>
            </a:endParaRPr>
          </a:p>
          <a:p>
            <a:pPr marL="557530" indent="-342900">
              <a:spcBef>
                <a:spcPts val="940"/>
              </a:spcBef>
              <a:buFont typeface="Arial" panose="020B0604020202020204" pitchFamily="34" charset="0"/>
              <a:buChar char="•"/>
            </a:pPr>
            <a:r>
              <a:rPr lang="en-US" sz="2000" dirty="0"/>
              <a:t>passing hurdle assessments </a:t>
            </a:r>
          </a:p>
          <a:p>
            <a:pPr marL="557530" indent="-342900">
              <a:spcBef>
                <a:spcPts val="940"/>
              </a:spcBef>
              <a:buFont typeface="Arial" panose="020B0604020202020204" pitchFamily="34" charset="0"/>
              <a:buChar char="•"/>
            </a:pPr>
            <a:r>
              <a:rPr lang="en-US" sz="2000" dirty="0"/>
              <a:t>continuation in the program</a:t>
            </a:r>
            <a:endParaRPr lang="en-US" sz="2000" dirty="0">
              <a:ea typeface="Calibri"/>
              <a:cs typeface="Calibri"/>
            </a:endParaRPr>
          </a:p>
          <a:p>
            <a:pPr marL="557530" indent="-342900">
              <a:spcBef>
                <a:spcPts val="940"/>
              </a:spcBef>
              <a:buFont typeface="Arial" panose="020B0604020202020204" pitchFamily="34" charset="0"/>
              <a:buChar char="•"/>
            </a:pPr>
            <a:r>
              <a:rPr lang="en-US" sz="2000" dirty="0"/>
              <a:t>training in more rural locations </a:t>
            </a:r>
            <a:endParaRPr lang="en-US" sz="2000" dirty="0">
              <a:ea typeface="Calibri"/>
              <a:cs typeface="Calibri"/>
            </a:endParaRPr>
          </a:p>
        </p:txBody>
      </p:sp>
    </p:spTree>
    <p:extLst>
      <p:ext uri="{BB962C8B-B14F-4D97-AF65-F5344CB8AC3E}">
        <p14:creationId xmlns:p14="http://schemas.microsoft.com/office/powerpoint/2010/main" val="1667875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FA4BD-9A17-E99C-43FA-08B416568B59}"/>
              </a:ext>
            </a:extLst>
          </p:cNvPr>
          <p:cNvSpPr>
            <a:spLocks noGrp="1"/>
          </p:cNvSpPr>
          <p:nvPr>
            <p:ph type="body" sz="quarter" idx="10"/>
          </p:nvPr>
        </p:nvSpPr>
        <p:spPr/>
        <p:txBody>
          <a:bodyPr/>
          <a:lstStyle/>
          <a:p>
            <a:r>
              <a:rPr lang="en-AU" dirty="0"/>
              <a:t>Find out more</a:t>
            </a:r>
          </a:p>
        </p:txBody>
      </p:sp>
      <p:sp>
        <p:nvSpPr>
          <p:cNvPr id="4" name="Text Placeholder 3">
            <a:extLst>
              <a:ext uri="{FF2B5EF4-FFF2-40B4-BE49-F238E27FC236}">
                <a16:creationId xmlns:a16="http://schemas.microsoft.com/office/drawing/2014/main" id="{3E9FC266-0BA5-8981-646B-CEBE02C197F3}"/>
              </a:ext>
            </a:extLst>
          </p:cNvPr>
          <p:cNvSpPr>
            <a:spLocks noGrp="1"/>
          </p:cNvSpPr>
          <p:nvPr>
            <p:ph type="body" sz="quarter" idx="12"/>
          </p:nvPr>
        </p:nvSpPr>
        <p:spPr/>
        <p:txBody>
          <a:bodyPr>
            <a:normAutofit fontScale="92500" lnSpcReduction="10000"/>
          </a:bodyPr>
          <a:lstStyle/>
          <a:p>
            <a:r>
              <a:rPr lang="en-AU" dirty="0"/>
              <a:t>www.acrrm.org.au</a:t>
            </a:r>
          </a:p>
        </p:txBody>
      </p:sp>
      <p:sp>
        <p:nvSpPr>
          <p:cNvPr id="5" name="Text Placeholder 4">
            <a:extLst>
              <a:ext uri="{FF2B5EF4-FFF2-40B4-BE49-F238E27FC236}">
                <a16:creationId xmlns:a16="http://schemas.microsoft.com/office/drawing/2014/main" id="{9718C44B-3452-585B-16A6-CBD33C6B1FB8}"/>
              </a:ext>
            </a:extLst>
          </p:cNvPr>
          <p:cNvSpPr>
            <a:spLocks noGrp="1"/>
          </p:cNvSpPr>
          <p:nvPr>
            <p:ph type="body" sz="quarter" idx="13"/>
          </p:nvPr>
        </p:nvSpPr>
        <p:spPr/>
        <p:txBody>
          <a:bodyPr>
            <a:normAutofit fontScale="92500" lnSpcReduction="10000"/>
          </a:bodyPr>
          <a:lstStyle/>
          <a:p>
            <a:r>
              <a:rPr lang="en-AU" dirty="0"/>
              <a:t>1800 223 226</a:t>
            </a:r>
          </a:p>
        </p:txBody>
      </p:sp>
      <p:sp>
        <p:nvSpPr>
          <p:cNvPr id="6" name="Text Placeholder 5">
            <a:extLst>
              <a:ext uri="{FF2B5EF4-FFF2-40B4-BE49-F238E27FC236}">
                <a16:creationId xmlns:a16="http://schemas.microsoft.com/office/drawing/2014/main" id="{9EEFED91-C5FF-AEA1-D783-43C55E69A1D9}"/>
              </a:ext>
            </a:extLst>
          </p:cNvPr>
          <p:cNvSpPr>
            <a:spLocks noGrp="1"/>
          </p:cNvSpPr>
          <p:nvPr>
            <p:ph type="body" sz="quarter" idx="14"/>
          </p:nvPr>
        </p:nvSpPr>
        <p:spPr/>
        <p:txBody>
          <a:bodyPr>
            <a:normAutofit fontScale="92500" lnSpcReduction="10000"/>
          </a:bodyPr>
          <a:lstStyle/>
          <a:p>
            <a:r>
              <a:rPr lang="en-AU" dirty="0"/>
              <a:t>acrrm@acrrm.org.au</a:t>
            </a:r>
          </a:p>
        </p:txBody>
      </p:sp>
    </p:spTree>
    <p:extLst>
      <p:ext uri="{BB962C8B-B14F-4D97-AF65-F5344CB8AC3E}">
        <p14:creationId xmlns:p14="http://schemas.microsoft.com/office/powerpoint/2010/main" val="4022290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E9F79-2853-BE21-C710-CF2610403F5E}"/>
              </a:ext>
            </a:extLst>
          </p:cNvPr>
          <p:cNvSpPr>
            <a:spLocks noGrp="1"/>
          </p:cNvSpPr>
          <p:nvPr>
            <p:ph type="body" sz="quarter" idx="10"/>
          </p:nvPr>
        </p:nvSpPr>
        <p:spPr/>
        <p:txBody>
          <a:bodyPr>
            <a:normAutofit fontScale="92500"/>
          </a:bodyPr>
          <a:lstStyle/>
          <a:p>
            <a:r>
              <a:rPr lang="en-AU" dirty="0"/>
              <a:t>Selecting a rural generalist workforce</a:t>
            </a:r>
          </a:p>
          <a:p>
            <a:pPr lvl="1"/>
            <a:r>
              <a:rPr lang="en-AU" dirty="0"/>
              <a:t>Outcomes of a bespoke selection model</a:t>
            </a:r>
          </a:p>
        </p:txBody>
      </p:sp>
    </p:spTree>
    <p:extLst>
      <p:ext uri="{BB962C8B-B14F-4D97-AF65-F5344CB8AC3E}">
        <p14:creationId xmlns:p14="http://schemas.microsoft.com/office/powerpoint/2010/main" val="3269936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39" y="1373495"/>
            <a:ext cx="9662052" cy="410117"/>
          </a:xfrm>
        </p:spPr>
        <p:txBody>
          <a:bodyPr>
            <a:noAutofit/>
          </a:bodyPr>
          <a:lstStyle/>
          <a:p>
            <a:r>
              <a:rPr lang="en-AU" dirty="0"/>
              <a:t>Background</a:t>
            </a:r>
          </a:p>
        </p:txBody>
      </p:sp>
      <p:sp>
        <p:nvSpPr>
          <p:cNvPr id="3" name="Content Placeholder 2"/>
          <p:cNvSpPr>
            <a:spLocks noGrp="1"/>
          </p:cNvSpPr>
          <p:nvPr>
            <p:ph sz="half" idx="1"/>
          </p:nvPr>
        </p:nvSpPr>
        <p:spPr>
          <a:xfrm>
            <a:off x="777239" y="2506661"/>
            <a:ext cx="5926667" cy="4351338"/>
          </a:xfrm>
        </p:spPr>
        <p:txBody>
          <a:bodyPr vert="horz" lIns="91440" tIns="45720" rIns="91440" bIns="45720" rtlCol="0" anchor="t">
            <a:normAutofit/>
          </a:bodyPr>
          <a:lstStyle/>
          <a:p>
            <a:pPr marL="0" indent="0">
              <a:buNone/>
            </a:pPr>
            <a:r>
              <a:rPr lang="en-GB" dirty="0"/>
              <a:t>The Australian College of Rural and Remote Medicine (ACRRM) </a:t>
            </a:r>
            <a:r>
              <a:rPr lang="en-GB" dirty="0">
                <a:ea typeface="+mn-lt"/>
                <a:cs typeface="+mn-lt"/>
              </a:rPr>
              <a:t>was formed in 1997 as an acknowledgment of:</a:t>
            </a:r>
            <a:br>
              <a:rPr lang="en-GB" dirty="0">
                <a:ea typeface="+mn-lt"/>
                <a:cs typeface="+mn-lt"/>
              </a:rPr>
            </a:br>
            <a:endParaRPr lang="en-GB" dirty="0">
              <a:ea typeface="+mn-lt"/>
              <a:cs typeface="+mn-lt"/>
            </a:endParaRPr>
          </a:p>
          <a:p>
            <a:r>
              <a:rPr lang="en-GB" dirty="0">
                <a:ea typeface="+mn-lt"/>
                <a:cs typeface="+mn-lt"/>
              </a:rPr>
              <a:t>Rural and remote medicine. </a:t>
            </a:r>
          </a:p>
          <a:p>
            <a:r>
              <a:rPr lang="en-GB" dirty="0">
                <a:ea typeface="+mn-lt"/>
                <a:cs typeface="+mn-lt"/>
              </a:rPr>
              <a:t>Medical education for rural doctors. </a:t>
            </a:r>
          </a:p>
          <a:p>
            <a:r>
              <a:rPr lang="en-GB" dirty="0">
                <a:cs typeface="Calibri"/>
              </a:rPr>
              <a:t>Shortage of rural and remote doctors</a:t>
            </a:r>
          </a:p>
          <a:p>
            <a:pPr marL="0" indent="0">
              <a:buNone/>
            </a:pPr>
            <a:endParaRPr lang="en-GB" dirty="0"/>
          </a:p>
          <a:p>
            <a:pPr marL="0" indent="0">
              <a:buNone/>
            </a:pPr>
            <a:endParaRPr lang="en-GB" dirty="0">
              <a:cs typeface="Calibri" panose="020F0502020204030204"/>
            </a:endParaRPr>
          </a:p>
        </p:txBody>
      </p:sp>
      <p:pic>
        <p:nvPicPr>
          <p:cNvPr id="5" name="Picture 4">
            <a:extLst>
              <a:ext uri="{FF2B5EF4-FFF2-40B4-BE49-F238E27FC236}">
                <a16:creationId xmlns:a16="http://schemas.microsoft.com/office/drawing/2014/main" id="{409B8EEB-7E45-4F74-9A22-B74229352D83}"/>
              </a:ext>
            </a:extLst>
          </p:cNvPr>
          <p:cNvPicPr/>
          <p:nvPr/>
        </p:nvPicPr>
        <p:blipFill rotWithShape="1">
          <a:blip r:embed="rId3"/>
          <a:srcRect l="35397" t="15034" r="36018" b="11639"/>
          <a:stretch/>
        </p:blipFill>
        <p:spPr bwMode="auto">
          <a:xfrm>
            <a:off x="7510510" y="0"/>
            <a:ext cx="468149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7569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93" y="238539"/>
            <a:ext cx="11018520" cy="1434415"/>
          </a:xfrm>
        </p:spPr>
        <p:txBody>
          <a:bodyPr vert="horz" lIns="91440" tIns="45720" rIns="91440" bIns="45720" rtlCol="0" anchor="b">
            <a:normAutofit/>
          </a:bodyPr>
          <a:lstStyle/>
          <a:p>
            <a:r>
              <a:rPr lang="en-US" sz="4000" dirty="0"/>
              <a:t>Fellowship Program at a glance </a:t>
            </a:r>
          </a:p>
        </p:txBody>
      </p:sp>
      <p:sp>
        <p:nvSpPr>
          <p:cNvPr id="3" name="Content Placeholder 2"/>
          <p:cNvSpPr>
            <a:spLocks noGrp="1"/>
          </p:cNvSpPr>
          <p:nvPr>
            <p:ph sz="half" idx="1"/>
          </p:nvPr>
        </p:nvSpPr>
        <p:spPr>
          <a:xfrm>
            <a:off x="487826" y="2635760"/>
            <a:ext cx="6713552" cy="2270617"/>
          </a:xfrm>
        </p:spPr>
        <p:txBody>
          <a:bodyPr vert="horz" lIns="91440" tIns="45720" rIns="91440" bIns="45720" rtlCol="0" anchor="t">
            <a:normAutofit fontScale="92500"/>
          </a:bodyPr>
          <a:lstStyle/>
          <a:p>
            <a:pPr marL="0" indent="0">
              <a:buNone/>
            </a:pPr>
            <a:r>
              <a:rPr lang="en-US" sz="2200" b="1" dirty="0"/>
              <a:t>Duration:</a:t>
            </a:r>
            <a:r>
              <a:rPr lang="en-US" sz="2200" dirty="0"/>
              <a:t> </a:t>
            </a:r>
            <a:r>
              <a:rPr lang="en-US" sz="1900" dirty="0"/>
              <a:t>4 Years</a:t>
            </a:r>
          </a:p>
          <a:p>
            <a:pPr marL="0" indent="0">
              <a:buNone/>
            </a:pPr>
            <a:r>
              <a:rPr lang="en-US" sz="2200" b="1" dirty="0"/>
              <a:t>Components: </a:t>
            </a:r>
            <a:r>
              <a:rPr lang="en-US" sz="1900" dirty="0"/>
              <a:t>Clinical training, Education and Assessment</a:t>
            </a:r>
            <a:endParaRPr lang="en-US" sz="1900" dirty="0">
              <a:cs typeface="Calibri" panose="020F0502020204030204"/>
            </a:endParaRPr>
          </a:p>
          <a:p>
            <a:pPr marL="0" indent="0">
              <a:buNone/>
            </a:pPr>
            <a:r>
              <a:rPr lang="en-US" sz="2200" b="1" dirty="0"/>
              <a:t>Training Location:</a:t>
            </a:r>
            <a:r>
              <a:rPr lang="en-US" sz="2200" dirty="0">
                <a:solidFill>
                  <a:schemeClr val="accent2"/>
                </a:solidFill>
              </a:rPr>
              <a:t> </a:t>
            </a:r>
            <a:r>
              <a:rPr lang="en-US" sz="1900" dirty="0"/>
              <a:t>Towns on the fringe of capital cities, regional coastal areas, remote outback locations and metropolitan facilities</a:t>
            </a:r>
            <a:endParaRPr lang="en-US" sz="1900" dirty="0">
              <a:cs typeface="Calibri" panose="020F0502020204030204"/>
            </a:endParaRPr>
          </a:p>
          <a:p>
            <a:pPr marL="0"/>
            <a:endParaRPr lang="en-US" sz="2200" dirty="0"/>
          </a:p>
          <a:p>
            <a:pPr marL="0"/>
            <a:endParaRPr lang="en-US" sz="2200" dirty="0"/>
          </a:p>
        </p:txBody>
      </p:sp>
      <p:pic>
        <p:nvPicPr>
          <p:cNvPr id="7" name="Picture 2" descr="Diagram&#10;&#10;Description automatically generated">
            <a:extLst>
              <a:ext uri="{FF2B5EF4-FFF2-40B4-BE49-F238E27FC236}">
                <a16:creationId xmlns:a16="http://schemas.microsoft.com/office/drawing/2014/main" id="{1826EB2D-3795-0C52-EE8D-FA74DAAB6E07}"/>
              </a:ext>
            </a:extLst>
          </p:cNvPr>
          <p:cNvPicPr>
            <a:picLocks noChangeAspect="1"/>
          </p:cNvPicPr>
          <p:nvPr/>
        </p:nvPicPr>
        <p:blipFill rotWithShape="1">
          <a:blip r:embed="rId3"/>
          <a:srcRect r="4595" b="-1"/>
          <a:stretch/>
        </p:blipFill>
        <p:spPr>
          <a:xfrm>
            <a:off x="8664083" y="2635760"/>
            <a:ext cx="2718991" cy="2845683"/>
          </a:xfrm>
          <a:prstGeom prst="rect">
            <a:avLst/>
          </a:prstGeom>
        </p:spPr>
      </p:pic>
    </p:spTree>
    <p:extLst>
      <p:ext uri="{BB962C8B-B14F-4D97-AF65-F5344CB8AC3E}">
        <p14:creationId xmlns:p14="http://schemas.microsoft.com/office/powerpoint/2010/main" val="321409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411E1C-2BFA-ECDD-EA3E-52D54E70F624}"/>
              </a:ext>
            </a:extLst>
          </p:cNvPr>
          <p:cNvSpPr>
            <a:spLocks noGrp="1"/>
          </p:cNvSpPr>
          <p:nvPr>
            <p:ph type="title"/>
          </p:nvPr>
        </p:nvSpPr>
        <p:spPr>
          <a:xfrm>
            <a:off x="668237" y="781385"/>
            <a:ext cx="7649036" cy="410117"/>
          </a:xfrm>
        </p:spPr>
        <p:txBody>
          <a:bodyPr/>
          <a:lstStyle/>
          <a:p>
            <a:r>
              <a:rPr lang="da-DK" sz="4000" b="1" dirty="0"/>
              <a:t>Selection Criteria</a:t>
            </a:r>
            <a:endParaRPr lang="en-AU" sz="4000" b="1" dirty="0"/>
          </a:p>
        </p:txBody>
      </p:sp>
      <p:sp>
        <p:nvSpPr>
          <p:cNvPr id="4" name="Rectangle: Rounded Corners 3">
            <a:extLst>
              <a:ext uri="{FF2B5EF4-FFF2-40B4-BE49-F238E27FC236}">
                <a16:creationId xmlns:a16="http://schemas.microsoft.com/office/drawing/2014/main" id="{F57860E9-40E3-9887-5D29-D37B6195ABBD}"/>
              </a:ext>
            </a:extLst>
          </p:cNvPr>
          <p:cNvSpPr/>
          <p:nvPr/>
        </p:nvSpPr>
        <p:spPr>
          <a:xfrm>
            <a:off x="571527" y="2701712"/>
            <a:ext cx="3106393" cy="2990792"/>
          </a:xfrm>
          <a:prstGeom prst="round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1" rtlCol="0" anchor="t"/>
          <a:lstStyle/>
          <a:p>
            <a:pPr marL="285750" indent="-285750">
              <a:buClr>
                <a:srgbClr val="000000"/>
              </a:buClr>
              <a:buFont typeface="Arial" panose="020B0604020202020204" pitchFamily="34" charset="0"/>
              <a:buChar char="•"/>
            </a:pPr>
            <a:r>
              <a:rPr lang="en-US" sz="1600" dirty="0">
                <a:solidFill>
                  <a:srgbClr val="695942"/>
                </a:solidFill>
              </a:rPr>
              <a:t>Working as a specialist GP in rural or remote Australia</a:t>
            </a:r>
          </a:p>
          <a:p>
            <a:pPr>
              <a:buClr>
                <a:srgbClr val="000000"/>
              </a:buClr>
            </a:pPr>
            <a:endParaRPr lang="en-US" sz="1600" dirty="0">
              <a:solidFill>
                <a:srgbClr val="695942"/>
              </a:solidFill>
            </a:endParaRPr>
          </a:p>
          <a:p>
            <a:pPr marL="285750" indent="-285750">
              <a:buClr>
                <a:srgbClr val="000000"/>
              </a:buClr>
              <a:buFont typeface="Arial" panose="020B0604020202020204" pitchFamily="34" charset="0"/>
              <a:buChar char="•"/>
            </a:pPr>
            <a:r>
              <a:rPr lang="en-US" sz="1600" dirty="0">
                <a:solidFill>
                  <a:srgbClr val="695942"/>
                </a:solidFill>
              </a:rPr>
              <a:t>Meeting the needs of rural and remote communities</a:t>
            </a:r>
          </a:p>
          <a:p>
            <a:pPr marL="285750" indent="-285750">
              <a:buClr>
                <a:srgbClr val="000000"/>
              </a:buClr>
              <a:buFont typeface="Arial" panose="020B0604020202020204" pitchFamily="34" charset="0"/>
              <a:buChar char="•"/>
            </a:pPr>
            <a:endParaRPr lang="en-US" sz="1600" dirty="0">
              <a:solidFill>
                <a:srgbClr val="695942"/>
              </a:solidFill>
            </a:endParaRPr>
          </a:p>
          <a:p>
            <a:pPr marL="285750" indent="-285750">
              <a:buClr>
                <a:srgbClr val="000000"/>
              </a:buClr>
              <a:buFont typeface="Arial" panose="020B0604020202020204" pitchFamily="34" charset="0"/>
              <a:buChar char="•"/>
            </a:pPr>
            <a:r>
              <a:rPr lang="en-US" sz="1600" dirty="0">
                <a:solidFill>
                  <a:srgbClr val="695942"/>
                </a:solidFill>
              </a:rPr>
              <a:t>Extended scope of practice</a:t>
            </a:r>
          </a:p>
          <a:p>
            <a:pPr marL="285750" indent="-285750">
              <a:buClr>
                <a:srgbClr val="000000"/>
              </a:buClr>
              <a:buFont typeface="Arial" panose="020B0604020202020204" pitchFamily="34" charset="0"/>
              <a:buChar char="•"/>
            </a:pPr>
            <a:endParaRPr lang="en-AU" sz="2000" dirty="0">
              <a:solidFill>
                <a:srgbClr val="695942"/>
              </a:solidFill>
            </a:endParaRPr>
          </a:p>
        </p:txBody>
      </p:sp>
      <p:sp>
        <p:nvSpPr>
          <p:cNvPr id="5" name="Rectangle: Rounded Corners 4">
            <a:extLst>
              <a:ext uri="{FF2B5EF4-FFF2-40B4-BE49-F238E27FC236}">
                <a16:creationId xmlns:a16="http://schemas.microsoft.com/office/drawing/2014/main" id="{F5F8891B-B9F4-24A0-8682-32CBAF82034B}"/>
              </a:ext>
            </a:extLst>
          </p:cNvPr>
          <p:cNvSpPr/>
          <p:nvPr/>
        </p:nvSpPr>
        <p:spPr>
          <a:xfrm>
            <a:off x="4359091" y="2701712"/>
            <a:ext cx="3220269" cy="1941408"/>
          </a:xfrm>
          <a:prstGeom prst="round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1" rtlCol="0" anchor="t"/>
          <a:lstStyle/>
          <a:p>
            <a:pPr marL="342900" indent="-342900">
              <a:buClr>
                <a:srgbClr val="000000"/>
              </a:buClr>
              <a:buFont typeface="Arial"/>
              <a:buChar char="•"/>
            </a:pPr>
            <a:r>
              <a:rPr lang="en-AU" sz="1600" dirty="0">
                <a:solidFill>
                  <a:srgbClr val="695942"/>
                </a:solidFill>
              </a:rPr>
              <a:t>Connecting with rural communities</a:t>
            </a:r>
            <a:endParaRPr lang="en-AU" sz="1600" dirty="0">
              <a:solidFill>
                <a:srgbClr val="695942"/>
              </a:solidFill>
              <a:cs typeface="Calibri"/>
            </a:endParaRPr>
          </a:p>
        </p:txBody>
      </p:sp>
      <p:sp>
        <p:nvSpPr>
          <p:cNvPr id="6" name="Rectangle: Rounded Corners 5">
            <a:extLst>
              <a:ext uri="{FF2B5EF4-FFF2-40B4-BE49-F238E27FC236}">
                <a16:creationId xmlns:a16="http://schemas.microsoft.com/office/drawing/2014/main" id="{61B20485-4B3F-B47B-F949-179B691EC8EC}"/>
              </a:ext>
            </a:extLst>
          </p:cNvPr>
          <p:cNvSpPr/>
          <p:nvPr/>
        </p:nvSpPr>
        <p:spPr>
          <a:xfrm>
            <a:off x="8142272" y="2701713"/>
            <a:ext cx="3406437" cy="1870288"/>
          </a:xfrm>
          <a:prstGeom prst="round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285750" indent="-285750">
              <a:buClr>
                <a:srgbClr val="000000"/>
              </a:buClr>
              <a:buFont typeface="Arial" panose="020B0604020202020204" pitchFamily="34" charset="0"/>
              <a:buChar char="•"/>
            </a:pPr>
            <a:r>
              <a:rPr lang="en-AU" sz="1600" dirty="0">
                <a:solidFill>
                  <a:srgbClr val="695942"/>
                </a:solidFill>
              </a:rPr>
              <a:t>Gaining skills, abilities and knowledge in the ACRRM domains of practice</a:t>
            </a:r>
          </a:p>
          <a:p>
            <a:pPr marL="285750" indent="-285750">
              <a:buClr>
                <a:srgbClr val="000000"/>
              </a:buClr>
              <a:buFont typeface="Arial" panose="020B0604020202020204" pitchFamily="34" charset="0"/>
              <a:buChar char="•"/>
            </a:pPr>
            <a:endParaRPr lang="en-AU" sz="1600" dirty="0">
              <a:solidFill>
                <a:srgbClr val="695942"/>
              </a:solidFill>
            </a:endParaRPr>
          </a:p>
          <a:p>
            <a:pPr marL="285750" indent="-285750">
              <a:buClr>
                <a:srgbClr val="000000"/>
              </a:buClr>
              <a:buFont typeface="Arial" panose="020B0604020202020204" pitchFamily="34" charset="0"/>
              <a:buChar char="•"/>
            </a:pPr>
            <a:r>
              <a:rPr lang="en-AU" sz="1600" dirty="0">
                <a:solidFill>
                  <a:srgbClr val="695942"/>
                </a:solidFill>
              </a:rPr>
              <a:t>Personal characteristics</a:t>
            </a:r>
          </a:p>
          <a:p>
            <a:pPr marL="285750" indent="-285750">
              <a:buClr>
                <a:srgbClr val="000000"/>
              </a:buClr>
              <a:buFont typeface="Arial" panose="020B0604020202020204" pitchFamily="34" charset="0"/>
              <a:buChar char="•"/>
            </a:pPr>
            <a:endParaRPr lang="en-AU" sz="2000" dirty="0">
              <a:solidFill>
                <a:srgbClr val="695942"/>
              </a:solidFill>
            </a:endParaRPr>
          </a:p>
        </p:txBody>
      </p:sp>
      <p:sp>
        <p:nvSpPr>
          <p:cNvPr id="9" name="TextBox 8">
            <a:extLst>
              <a:ext uri="{FF2B5EF4-FFF2-40B4-BE49-F238E27FC236}">
                <a16:creationId xmlns:a16="http://schemas.microsoft.com/office/drawing/2014/main" id="{D2776C06-4D00-E40A-C9E4-F5F239C62198}"/>
              </a:ext>
            </a:extLst>
          </p:cNvPr>
          <p:cNvSpPr txBox="1"/>
          <p:nvPr/>
        </p:nvSpPr>
        <p:spPr>
          <a:xfrm>
            <a:off x="1039534" y="2113513"/>
            <a:ext cx="1834156" cy="369332"/>
          </a:xfrm>
          <a:prstGeom prst="rect">
            <a:avLst/>
          </a:prstGeom>
          <a:noFill/>
        </p:spPr>
        <p:txBody>
          <a:bodyPr wrap="none" rtlCol="0">
            <a:spAutoFit/>
          </a:bodyPr>
          <a:lstStyle/>
          <a:p>
            <a:r>
              <a:rPr lang="en-AU" dirty="0">
                <a:solidFill>
                  <a:schemeClr val="tx2"/>
                </a:solidFill>
              </a:rPr>
              <a:t>COMMITMENT</a:t>
            </a:r>
          </a:p>
        </p:txBody>
      </p:sp>
      <p:sp>
        <p:nvSpPr>
          <p:cNvPr id="10" name="TextBox 9">
            <a:extLst>
              <a:ext uri="{FF2B5EF4-FFF2-40B4-BE49-F238E27FC236}">
                <a16:creationId xmlns:a16="http://schemas.microsoft.com/office/drawing/2014/main" id="{38FE1F8E-1E05-0079-A4D5-0D25B8ECA729}"/>
              </a:ext>
            </a:extLst>
          </p:cNvPr>
          <p:cNvSpPr txBox="1"/>
          <p:nvPr/>
        </p:nvSpPr>
        <p:spPr>
          <a:xfrm>
            <a:off x="4722680" y="2113513"/>
            <a:ext cx="1749197" cy="369332"/>
          </a:xfrm>
          <a:prstGeom prst="rect">
            <a:avLst/>
          </a:prstGeom>
          <a:noFill/>
        </p:spPr>
        <p:txBody>
          <a:bodyPr wrap="none" rtlCol="0">
            <a:spAutoFit/>
          </a:bodyPr>
          <a:lstStyle/>
          <a:p>
            <a:r>
              <a:rPr lang="en-AU" dirty="0">
                <a:solidFill>
                  <a:schemeClr val="tx2"/>
                </a:solidFill>
              </a:rPr>
              <a:t>CONNECTION</a:t>
            </a:r>
          </a:p>
        </p:txBody>
      </p:sp>
      <p:sp>
        <p:nvSpPr>
          <p:cNvPr id="11" name="TextBox 10">
            <a:extLst>
              <a:ext uri="{FF2B5EF4-FFF2-40B4-BE49-F238E27FC236}">
                <a16:creationId xmlns:a16="http://schemas.microsoft.com/office/drawing/2014/main" id="{9091647F-332E-44A9-366D-572C8FFF927B}"/>
              </a:ext>
            </a:extLst>
          </p:cNvPr>
          <p:cNvSpPr txBox="1"/>
          <p:nvPr/>
        </p:nvSpPr>
        <p:spPr>
          <a:xfrm>
            <a:off x="8142272" y="1975014"/>
            <a:ext cx="3406437" cy="646331"/>
          </a:xfrm>
          <a:prstGeom prst="rect">
            <a:avLst/>
          </a:prstGeom>
          <a:noFill/>
        </p:spPr>
        <p:txBody>
          <a:bodyPr wrap="square" rtlCol="0">
            <a:spAutoFit/>
          </a:bodyPr>
          <a:lstStyle/>
          <a:p>
            <a:r>
              <a:rPr lang="en-AU" dirty="0">
                <a:solidFill>
                  <a:schemeClr val="tx2"/>
                </a:solidFill>
              </a:rPr>
              <a:t>CAPACITY, MOTIVATION &amp; CHARACTERISTICS</a:t>
            </a:r>
          </a:p>
        </p:txBody>
      </p:sp>
      <p:cxnSp>
        <p:nvCxnSpPr>
          <p:cNvPr id="13" name="Straight Connector 12">
            <a:extLst>
              <a:ext uri="{FF2B5EF4-FFF2-40B4-BE49-F238E27FC236}">
                <a16:creationId xmlns:a16="http://schemas.microsoft.com/office/drawing/2014/main" id="{68E81D61-0F70-7527-5FC1-4E006413FB5E}"/>
              </a:ext>
            </a:extLst>
          </p:cNvPr>
          <p:cNvCxnSpPr>
            <a:cxnSpLocks/>
          </p:cNvCxnSpPr>
          <p:nvPr/>
        </p:nvCxnSpPr>
        <p:spPr>
          <a:xfrm>
            <a:off x="518746" y="1391920"/>
            <a:ext cx="531309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20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411E1C-2BFA-ECDD-EA3E-52D54E70F624}"/>
              </a:ext>
            </a:extLst>
          </p:cNvPr>
          <p:cNvSpPr>
            <a:spLocks noGrp="1"/>
          </p:cNvSpPr>
          <p:nvPr>
            <p:ph type="title"/>
          </p:nvPr>
        </p:nvSpPr>
        <p:spPr>
          <a:xfrm>
            <a:off x="668237" y="781385"/>
            <a:ext cx="7649036" cy="410117"/>
          </a:xfrm>
        </p:spPr>
        <p:txBody>
          <a:bodyPr/>
          <a:lstStyle/>
          <a:p>
            <a:r>
              <a:rPr lang="da-DK" sz="4000" b="1" dirty="0"/>
              <a:t>Selection Process</a:t>
            </a:r>
            <a:endParaRPr lang="en-AU" sz="4000" b="1" dirty="0"/>
          </a:p>
        </p:txBody>
      </p:sp>
      <p:sp>
        <p:nvSpPr>
          <p:cNvPr id="2" name="Text Placeholder 5">
            <a:extLst>
              <a:ext uri="{FF2B5EF4-FFF2-40B4-BE49-F238E27FC236}">
                <a16:creationId xmlns:a16="http://schemas.microsoft.com/office/drawing/2014/main" id="{B72CEAB4-8420-D4F8-9567-361FC8FED271}"/>
              </a:ext>
            </a:extLst>
          </p:cNvPr>
          <p:cNvSpPr txBox="1">
            <a:spLocks/>
          </p:cNvSpPr>
          <p:nvPr/>
        </p:nvSpPr>
        <p:spPr>
          <a:xfrm>
            <a:off x="518746" y="1471056"/>
            <a:ext cx="6196380" cy="37407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800"/>
              </a:spcBef>
              <a:spcAft>
                <a:spcPts val="80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00000"/>
              </a:lnSpc>
              <a:spcBef>
                <a:spcPts val="1800"/>
              </a:spcBef>
              <a:spcAft>
                <a:spcPts val="600"/>
              </a:spcAft>
              <a:buFont typeface="Arial" panose="020B0604020202020204" pitchFamily="34" charset="0"/>
              <a:buNone/>
              <a:defRPr sz="2700" b="1" kern="1200">
                <a:solidFill>
                  <a:schemeClr val="tx2"/>
                </a:solidFill>
                <a:latin typeface="+mn-lt"/>
                <a:ea typeface="+mn-ea"/>
                <a:cs typeface="+mn-cs"/>
              </a:defRPr>
            </a:lvl2pPr>
            <a:lvl3pPr marL="0" indent="0" algn="l" defTabSz="914400" rtl="0" eaLnBrk="1" latinLnBrk="0" hangingPunct="1">
              <a:lnSpc>
                <a:spcPct val="100000"/>
              </a:lnSpc>
              <a:spcBef>
                <a:spcPts val="1200"/>
              </a:spcBef>
              <a:spcAft>
                <a:spcPts val="600"/>
              </a:spcAft>
              <a:buFont typeface="Arial" panose="020B0604020202020204" pitchFamily="34" charset="0"/>
              <a:buNone/>
              <a:defRPr sz="1900" b="1" kern="1200">
                <a:solidFill>
                  <a:schemeClr val="tx1"/>
                </a:solidFill>
                <a:latin typeface="+mn-lt"/>
                <a:ea typeface="+mn-ea"/>
                <a:cs typeface="+mn-cs"/>
              </a:defRPr>
            </a:lvl3pPr>
            <a:lvl4pPr marL="271463" indent="-271463" algn="l" defTabSz="914400"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542925" indent="-271463" algn="l" defTabSz="914400"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Two stage merit-based entry:</a:t>
            </a:r>
            <a:endParaRPr lang="en-US" dirty="0">
              <a:solidFill>
                <a:schemeClr val="tx2"/>
              </a:solidFill>
            </a:endParaRPr>
          </a:p>
        </p:txBody>
      </p:sp>
      <p:sp>
        <p:nvSpPr>
          <p:cNvPr id="3" name="Text Placeholder 3">
            <a:extLst>
              <a:ext uri="{FF2B5EF4-FFF2-40B4-BE49-F238E27FC236}">
                <a16:creationId xmlns:a16="http://schemas.microsoft.com/office/drawing/2014/main" id="{1403DC6E-B5E1-453C-06EA-87BC2665FCB0}"/>
              </a:ext>
            </a:extLst>
          </p:cNvPr>
          <p:cNvSpPr txBox="1">
            <a:spLocks/>
          </p:cNvSpPr>
          <p:nvPr/>
        </p:nvSpPr>
        <p:spPr>
          <a:xfrm>
            <a:off x="998535" y="2322325"/>
            <a:ext cx="3494220" cy="315724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800"/>
              </a:spcBef>
              <a:spcAft>
                <a:spcPts val="80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00000"/>
              </a:lnSpc>
              <a:spcBef>
                <a:spcPts val="1800"/>
              </a:spcBef>
              <a:spcAft>
                <a:spcPts val="600"/>
              </a:spcAft>
              <a:buFont typeface="Arial" panose="020B0604020202020204" pitchFamily="34" charset="0"/>
              <a:buNone/>
              <a:defRPr sz="2700" b="1" kern="1200">
                <a:solidFill>
                  <a:schemeClr val="tx2"/>
                </a:solidFill>
                <a:latin typeface="+mn-lt"/>
                <a:ea typeface="+mn-ea"/>
                <a:cs typeface="+mn-cs"/>
              </a:defRPr>
            </a:lvl2pPr>
            <a:lvl3pPr marL="0" indent="0" algn="l" defTabSz="914400" rtl="0" eaLnBrk="1" latinLnBrk="0" hangingPunct="1">
              <a:lnSpc>
                <a:spcPct val="100000"/>
              </a:lnSpc>
              <a:spcBef>
                <a:spcPts val="1200"/>
              </a:spcBef>
              <a:spcAft>
                <a:spcPts val="600"/>
              </a:spcAft>
              <a:buFont typeface="Arial" panose="020B0604020202020204" pitchFamily="34" charset="0"/>
              <a:buNone/>
              <a:defRPr sz="1900" b="1" kern="1200">
                <a:solidFill>
                  <a:schemeClr val="tx1"/>
                </a:solidFill>
                <a:latin typeface="+mn-lt"/>
                <a:ea typeface="+mn-ea"/>
                <a:cs typeface="+mn-cs"/>
              </a:defRPr>
            </a:lvl3pPr>
            <a:lvl4pPr marL="271463" indent="-271463" algn="l" defTabSz="914400"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542925" indent="-271463" algn="l" defTabSz="914400"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randon Grotesque"/>
                <a:ea typeface="Lato"/>
                <a:cs typeface="Lato"/>
              </a:rPr>
              <a:t>Stage 1: </a:t>
            </a:r>
            <a:br>
              <a:rPr lang="en-US" dirty="0">
                <a:latin typeface="Brandon Grotesque"/>
                <a:ea typeface="Lato"/>
                <a:cs typeface="Lato"/>
              </a:rPr>
            </a:br>
            <a:br>
              <a:rPr lang="en-US" dirty="0">
                <a:latin typeface="Brandon Grotesque"/>
                <a:ea typeface="Lato"/>
                <a:cs typeface="Lato"/>
              </a:rPr>
            </a:br>
            <a:r>
              <a:rPr lang="en-US" dirty="0">
                <a:latin typeface="Brandon Grotesque"/>
                <a:ea typeface="Lato"/>
                <a:cs typeface="Lato"/>
              </a:rPr>
              <a:t>Written Suitability Assessment (SA)</a:t>
            </a:r>
          </a:p>
          <a:p>
            <a:pPr marL="285750" indent="-285750">
              <a:buFont typeface="Calibri" panose="020B0604020202020204" pitchFamily="34" charset="0"/>
              <a:buChar char="-"/>
            </a:pPr>
            <a:r>
              <a:rPr lang="en-US" dirty="0">
                <a:latin typeface="Brandon Grotesque"/>
                <a:ea typeface="Lato"/>
                <a:cs typeface="Lato"/>
              </a:rPr>
              <a:t>Five questions linked to ACRRM selection criteria.</a:t>
            </a:r>
          </a:p>
          <a:p>
            <a:pPr marL="285750" indent="-285750">
              <a:buFont typeface="Calibri"/>
              <a:buChar char="-"/>
            </a:pPr>
            <a:r>
              <a:rPr lang="en-US" dirty="0">
                <a:latin typeface="Brandon Grotesque"/>
                <a:ea typeface="Lato"/>
                <a:cs typeface="Lato"/>
              </a:rPr>
              <a:t>Demonstration of suitability. </a:t>
            </a:r>
          </a:p>
          <a:p>
            <a:pPr marL="285750" indent="-285750">
              <a:buFont typeface="Calibri" panose="020B0604020202020204" pitchFamily="34" charset="0"/>
              <a:buChar char="-"/>
            </a:pPr>
            <a:r>
              <a:rPr lang="en-US" dirty="0">
                <a:latin typeface="Brandon Grotesque"/>
                <a:ea typeface="Lato"/>
                <a:cs typeface="Lato"/>
              </a:rPr>
              <a:t>Shortlisted applicants invited to attend Multiple Mini Interview.</a:t>
            </a:r>
          </a:p>
          <a:p>
            <a:pPr marL="285750" indent="-285750">
              <a:buFont typeface="Calibri" panose="020B0604020202020204" pitchFamily="34" charset="0"/>
              <a:buChar char="-"/>
            </a:pPr>
            <a:r>
              <a:rPr lang="en-US" dirty="0">
                <a:latin typeface="Brandon Grotesque"/>
                <a:ea typeface="Lato"/>
                <a:cs typeface="Lato"/>
              </a:rPr>
              <a:t>Referee survey required.</a:t>
            </a:r>
          </a:p>
          <a:p>
            <a:pPr marL="285750" indent="-285750">
              <a:buFont typeface="Calibri" panose="020B0604020202020204" pitchFamily="34" charset="0"/>
              <a:buChar char="-"/>
            </a:pPr>
            <a:endParaRPr lang="en-US" dirty="0">
              <a:latin typeface="Brandon Grotesque"/>
              <a:ea typeface="Lato"/>
              <a:cs typeface="Lato"/>
            </a:endParaRPr>
          </a:p>
        </p:txBody>
      </p:sp>
      <p:sp>
        <p:nvSpPr>
          <p:cNvPr id="7" name="Text Placeholder 4">
            <a:extLst>
              <a:ext uri="{FF2B5EF4-FFF2-40B4-BE49-F238E27FC236}">
                <a16:creationId xmlns:a16="http://schemas.microsoft.com/office/drawing/2014/main" id="{7D1AEB54-5A4B-005F-3775-98342A0B524D}"/>
              </a:ext>
            </a:extLst>
          </p:cNvPr>
          <p:cNvSpPr txBox="1">
            <a:spLocks/>
          </p:cNvSpPr>
          <p:nvPr/>
        </p:nvSpPr>
        <p:spPr>
          <a:xfrm>
            <a:off x="5597172" y="2321915"/>
            <a:ext cx="3353308" cy="251026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800"/>
              </a:spcBef>
              <a:spcAft>
                <a:spcPts val="80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00000"/>
              </a:lnSpc>
              <a:spcBef>
                <a:spcPts val="1800"/>
              </a:spcBef>
              <a:spcAft>
                <a:spcPts val="600"/>
              </a:spcAft>
              <a:buFont typeface="Arial" panose="020B0604020202020204" pitchFamily="34" charset="0"/>
              <a:buNone/>
              <a:defRPr sz="2700" b="1" kern="1200">
                <a:solidFill>
                  <a:schemeClr val="tx2"/>
                </a:solidFill>
                <a:latin typeface="+mn-lt"/>
                <a:ea typeface="+mn-ea"/>
                <a:cs typeface="+mn-cs"/>
              </a:defRPr>
            </a:lvl2pPr>
            <a:lvl3pPr marL="0" indent="0" algn="l" defTabSz="914400" rtl="0" eaLnBrk="1" latinLnBrk="0" hangingPunct="1">
              <a:lnSpc>
                <a:spcPct val="100000"/>
              </a:lnSpc>
              <a:spcBef>
                <a:spcPts val="1200"/>
              </a:spcBef>
              <a:spcAft>
                <a:spcPts val="600"/>
              </a:spcAft>
              <a:buFont typeface="Arial" panose="020B0604020202020204" pitchFamily="34" charset="0"/>
              <a:buNone/>
              <a:defRPr sz="1900" b="1" kern="1200">
                <a:solidFill>
                  <a:schemeClr val="tx1"/>
                </a:solidFill>
                <a:latin typeface="+mn-lt"/>
                <a:ea typeface="+mn-ea"/>
                <a:cs typeface="+mn-cs"/>
              </a:defRPr>
            </a:lvl3pPr>
            <a:lvl4pPr marL="271463" indent="-271463" algn="l" defTabSz="914400"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542925" indent="-271463" algn="l" defTabSz="914400"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randon Grotesque"/>
                <a:ea typeface="Lato"/>
                <a:cs typeface="Lato"/>
              </a:rPr>
              <a:t>Stage 2: </a:t>
            </a:r>
            <a:br>
              <a:rPr lang="en-US" dirty="0">
                <a:latin typeface="Brandon Grotesque"/>
                <a:ea typeface="Lato"/>
                <a:cs typeface="Lato"/>
              </a:rPr>
            </a:br>
            <a:br>
              <a:rPr lang="en-US" dirty="0">
                <a:latin typeface="Brandon Grotesque"/>
                <a:ea typeface="Lato"/>
                <a:cs typeface="Lato"/>
              </a:rPr>
            </a:br>
            <a:r>
              <a:rPr lang="en-US" dirty="0">
                <a:latin typeface="Brandon Grotesque"/>
                <a:ea typeface="Lato"/>
                <a:cs typeface="Lato"/>
              </a:rPr>
              <a:t>Multiple Mini Interviews (MMI)</a:t>
            </a:r>
          </a:p>
          <a:p>
            <a:pPr marL="285750" indent="-285750">
              <a:buFont typeface="Calibri" panose="020B0604020202020204" pitchFamily="34" charset="0"/>
              <a:buChar char="-"/>
            </a:pPr>
            <a:r>
              <a:rPr lang="en-US" dirty="0">
                <a:latin typeface="Brandon Grotesque"/>
                <a:ea typeface="Lato"/>
                <a:cs typeface="Lato"/>
              </a:rPr>
              <a:t>Face to face interview style format.</a:t>
            </a:r>
          </a:p>
          <a:p>
            <a:pPr marL="285750" indent="-285750">
              <a:buFont typeface="Calibri" panose="020B0604020202020204" pitchFamily="34" charset="0"/>
              <a:buChar char="-"/>
            </a:pPr>
            <a:r>
              <a:rPr lang="en-US" dirty="0">
                <a:latin typeface="Brandon Grotesque"/>
                <a:ea typeface="Lato"/>
                <a:cs typeface="Lato"/>
              </a:rPr>
              <a:t>Six stations. </a:t>
            </a:r>
          </a:p>
          <a:p>
            <a:pPr marL="285750" indent="-285750">
              <a:buFont typeface="Calibri"/>
              <a:buChar char="-"/>
            </a:pPr>
            <a:r>
              <a:rPr lang="en-US" dirty="0">
                <a:latin typeface="Brandon Grotesque"/>
                <a:ea typeface="Lato"/>
                <a:cs typeface="Lato"/>
              </a:rPr>
              <a:t>Experience-based and scenario-based questions.</a:t>
            </a:r>
          </a:p>
        </p:txBody>
      </p:sp>
      <p:cxnSp>
        <p:nvCxnSpPr>
          <p:cNvPr id="13" name="Straight Connector 12">
            <a:extLst>
              <a:ext uri="{FF2B5EF4-FFF2-40B4-BE49-F238E27FC236}">
                <a16:creationId xmlns:a16="http://schemas.microsoft.com/office/drawing/2014/main" id="{AF1DF04E-CE80-846A-6597-C7D518E85194}"/>
              </a:ext>
            </a:extLst>
          </p:cNvPr>
          <p:cNvCxnSpPr>
            <a:cxnSpLocks/>
          </p:cNvCxnSpPr>
          <p:nvPr/>
        </p:nvCxnSpPr>
        <p:spPr>
          <a:xfrm>
            <a:off x="518746" y="1391920"/>
            <a:ext cx="531309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A333B71-B6AD-7245-C1B5-27D296AF7F5B}"/>
              </a:ext>
            </a:extLst>
          </p:cNvPr>
          <p:cNvSpPr txBox="1"/>
          <p:nvPr/>
        </p:nvSpPr>
        <p:spPr>
          <a:xfrm>
            <a:off x="518746" y="6108030"/>
            <a:ext cx="827752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Brandon Grotesque"/>
                <a:ea typeface="Lato"/>
                <a:cs typeface="Lato"/>
              </a:rPr>
              <a:t>The total selection score is based on a weighted average of 40% SA and 60% MMI</a:t>
            </a:r>
            <a:r>
              <a:rPr lang="en-US" sz="1600" dirty="0">
                <a:ea typeface="Calibri"/>
                <a:cs typeface="Calibri"/>
              </a:rPr>
              <a:t>.</a:t>
            </a:r>
          </a:p>
        </p:txBody>
      </p:sp>
    </p:spTree>
    <p:extLst>
      <p:ext uri="{BB962C8B-B14F-4D97-AF65-F5344CB8AC3E}">
        <p14:creationId xmlns:p14="http://schemas.microsoft.com/office/powerpoint/2010/main" val="2332627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400">
                <a:ea typeface="Calibri Light"/>
                <a:cs typeface="Calibri Light"/>
              </a:rPr>
              <a:t>Analysis</a:t>
            </a:r>
          </a:p>
        </p:txBody>
      </p:sp>
      <p:sp>
        <p:nvSpPr>
          <p:cNvPr id="3" name="Content Placeholder 2"/>
          <p:cNvSpPr>
            <a:spLocks noGrp="1"/>
          </p:cNvSpPr>
          <p:nvPr>
            <p:ph sz="half" idx="1"/>
          </p:nvPr>
        </p:nvSpPr>
        <p:spPr>
          <a:xfrm>
            <a:off x="510684" y="3146069"/>
            <a:ext cx="4243589" cy="2601801"/>
          </a:xfrm>
        </p:spPr>
        <p:txBody>
          <a:bodyPr vert="horz" lIns="91440" tIns="45720" rIns="91440" bIns="45720" rtlCol="0" anchor="t">
            <a:normAutofit/>
          </a:bodyPr>
          <a:lstStyle/>
          <a:p>
            <a:pPr marL="0" indent="0">
              <a:buNone/>
            </a:pPr>
            <a:r>
              <a:rPr lang="en-US" sz="2000" dirty="0"/>
              <a:t>Purpose:</a:t>
            </a:r>
            <a:endParaRPr lang="en-US" sz="2000" dirty="0">
              <a:ea typeface="Calibri"/>
              <a:cs typeface="Calibri"/>
            </a:endParaRPr>
          </a:p>
          <a:p>
            <a:pPr marL="0" indent="0">
              <a:buNone/>
            </a:pPr>
            <a:r>
              <a:rPr lang="en-US" sz="1800" dirty="0">
                <a:ea typeface="Calibri"/>
                <a:cs typeface="Calibri"/>
              </a:rPr>
              <a:t>Assess the predictive strength of the SA and MMI scores used in ACRRM Fellowship selection with assessment modalities, attrition rates and location of practice.</a:t>
            </a:r>
          </a:p>
          <a:p>
            <a:pPr marL="0" indent="0">
              <a:buNone/>
            </a:pPr>
            <a:endParaRPr lang="en-US" sz="2200" dirty="0">
              <a:ea typeface="Calibri"/>
              <a:cs typeface="Calibri"/>
            </a:endParaRPr>
          </a:p>
          <a:p>
            <a:pPr marL="0"/>
            <a:endParaRPr lang="en-US" sz="2200" dirty="0"/>
          </a:p>
          <a:p>
            <a:endParaRPr lang="en-US" sz="2200" dirty="0"/>
          </a:p>
        </p:txBody>
      </p:sp>
      <p:pic>
        <p:nvPicPr>
          <p:cNvPr id="5" name="Content Placeholder 4">
            <a:extLst>
              <a:ext uri="{FF2B5EF4-FFF2-40B4-BE49-F238E27FC236}">
                <a16:creationId xmlns:a16="http://schemas.microsoft.com/office/drawing/2014/main" id="{EC1C40E3-2EE8-4A67-9568-C88897DA900E}"/>
              </a:ext>
            </a:extLst>
          </p:cNvPr>
          <p:cNvPicPr>
            <a:picLocks noGrp="1" noChangeAspect="1"/>
          </p:cNvPicPr>
          <p:nvPr>
            <p:ph sz="half" idx="2"/>
          </p:nvPr>
        </p:nvPicPr>
        <p:blipFill rotWithShape="1">
          <a:blip r:embed="rId3"/>
          <a:srcRect l="12249" r="976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24026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ea typeface="Calibri Light"/>
                <a:cs typeface="Calibri Light"/>
              </a:rPr>
              <a:t>Data</a:t>
            </a:r>
          </a:p>
        </p:txBody>
      </p:sp>
      <p:sp>
        <p:nvSpPr>
          <p:cNvPr id="3" name="Content Placeholder 2"/>
          <p:cNvSpPr>
            <a:spLocks noGrp="1"/>
          </p:cNvSpPr>
          <p:nvPr>
            <p:ph sz="half" idx="1"/>
          </p:nvPr>
        </p:nvSpPr>
        <p:spPr>
          <a:xfrm>
            <a:off x="640080" y="2872899"/>
            <a:ext cx="4243589" cy="3320668"/>
          </a:xfrm>
        </p:spPr>
        <p:txBody>
          <a:bodyPr vert="horz" lIns="91440" tIns="45720" rIns="91440" bIns="45720" rtlCol="0" anchor="t">
            <a:normAutofit/>
          </a:bodyPr>
          <a:lstStyle/>
          <a:p>
            <a:pPr marL="0" indent="0">
              <a:buNone/>
            </a:pPr>
            <a:r>
              <a:rPr lang="en-US" sz="2000" dirty="0">
                <a:ea typeface="Calibri"/>
                <a:cs typeface="Calibri"/>
              </a:rPr>
              <a:t>Observations:</a:t>
            </a:r>
            <a:br>
              <a:rPr lang="en-US" sz="2000" dirty="0">
                <a:ea typeface="Calibri"/>
                <a:cs typeface="Calibri"/>
              </a:rPr>
            </a:br>
            <a:br>
              <a:rPr lang="en-US" sz="2000" dirty="0"/>
            </a:br>
            <a:r>
              <a:rPr lang="en-US" sz="2000" dirty="0"/>
              <a:t>1140 selection records from October 2017 to July 2022 </a:t>
            </a:r>
            <a:br>
              <a:rPr lang="en-US" sz="2200" dirty="0"/>
            </a:br>
            <a:endParaRPr lang="en-US" sz="2200" dirty="0">
              <a:ea typeface="Calibri"/>
              <a:cs typeface="Calibri"/>
            </a:endParaRPr>
          </a:p>
          <a:p>
            <a:pPr marL="0" indent="0">
              <a:buNone/>
            </a:pPr>
            <a:endParaRPr lang="en-US" sz="2200" dirty="0">
              <a:ea typeface="Calibri"/>
              <a:cs typeface="Calibri"/>
            </a:endParaRPr>
          </a:p>
          <a:p>
            <a:pPr marL="0"/>
            <a:endParaRPr lang="en-US" sz="2200" dirty="0">
              <a:ea typeface="Calibri"/>
              <a:cs typeface="Calibri"/>
            </a:endParaRPr>
          </a:p>
          <a:p>
            <a:endParaRPr lang="en-US" sz="2200" dirty="0">
              <a:ea typeface="Calibri"/>
              <a:cs typeface="Calibri"/>
            </a:endParaRPr>
          </a:p>
          <a:p>
            <a:pPr marL="0"/>
            <a:endParaRPr lang="en-US" sz="2200" dirty="0">
              <a:ea typeface="Calibri"/>
              <a:cs typeface="Calibri"/>
            </a:endParaRPr>
          </a:p>
          <a:p>
            <a:endParaRPr lang="en-US" sz="2200" dirty="0">
              <a:ea typeface="Calibri"/>
              <a:cs typeface="Calibri"/>
            </a:endParaRPr>
          </a:p>
        </p:txBody>
      </p:sp>
      <p:sp>
        <p:nvSpPr>
          <p:cNvPr id="4" name="Footer Placeholder 3">
            <a:extLst>
              <a:ext uri="{FF2B5EF4-FFF2-40B4-BE49-F238E27FC236}">
                <a16:creationId xmlns:a16="http://schemas.microsoft.com/office/drawing/2014/main" id="{E750D9EB-1459-E8D5-B4E7-ACE0AAC88559}"/>
              </a:ext>
            </a:extLst>
          </p:cNvPr>
          <p:cNvSpPr>
            <a:spLocks noGrp="1"/>
          </p:cNvSpPr>
          <p:nvPr>
            <p:ph type="ftr" sz="quarter" idx="11"/>
          </p:nvPr>
        </p:nvSpPr>
        <p:spPr>
          <a:xfrm>
            <a:off x="6248400" y="6356350"/>
            <a:ext cx="4114800" cy="365125"/>
          </a:xfrm>
        </p:spPr>
        <p:txBody>
          <a:bodyPr vert="horz" lIns="91440" tIns="45720" rIns="91440" bIns="45720" rtlCol="0" anchor="ctr">
            <a:normAutofit lnSpcReduction="10000"/>
          </a:bodyPr>
          <a:lstStyle/>
          <a:p>
            <a:pPr algn="l">
              <a:spcAft>
                <a:spcPts val="600"/>
              </a:spcAft>
              <a:defRPr/>
            </a:pPr>
            <a:r>
              <a:rPr lang="en-US" kern="1200">
                <a:solidFill>
                  <a:srgbClr val="FFFFFF"/>
                </a:solidFill>
                <a:latin typeface="Calibri" panose="020F0502020204030204"/>
                <a:ea typeface="+mn-ea"/>
                <a:cs typeface="+mn-cs"/>
              </a:rPr>
              <a:t>SSSSSS</a:t>
            </a:r>
          </a:p>
        </p:txBody>
      </p:sp>
      <p:graphicFrame>
        <p:nvGraphicFramePr>
          <p:cNvPr id="23" name="Content Placeholder 6">
            <a:extLst>
              <a:ext uri="{FF2B5EF4-FFF2-40B4-BE49-F238E27FC236}">
                <a16:creationId xmlns:a16="http://schemas.microsoft.com/office/drawing/2014/main" id="{EB186EE6-6460-3B1E-51DF-D741351AF639}"/>
              </a:ext>
            </a:extLst>
          </p:cNvPr>
          <p:cNvGraphicFramePr>
            <a:graphicFrameLocks noGrp="1"/>
          </p:cNvGraphicFramePr>
          <p:nvPr>
            <p:ph sz="half" idx="2"/>
            <p:extLst>
              <p:ext uri="{D42A27DB-BD31-4B8C-83A1-F6EECF244321}">
                <p14:modId xmlns:p14="http://schemas.microsoft.com/office/powerpoint/2010/main" val="153929749"/>
              </p:ext>
            </p:extLst>
          </p:nvPr>
        </p:nvGraphicFramePr>
        <p:xfrm>
          <a:off x="6248400" y="1253331"/>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017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histogram&#10;&#10;Description automatically generated">
            <a:extLst>
              <a:ext uri="{FF2B5EF4-FFF2-40B4-BE49-F238E27FC236}">
                <a16:creationId xmlns:a16="http://schemas.microsoft.com/office/drawing/2014/main" id="{AD9B825B-178B-BE57-39C1-D4FA68F409B4}"/>
              </a:ext>
            </a:extLst>
          </p:cNvPr>
          <p:cNvPicPr>
            <a:picLocks noChangeAspect="1"/>
          </p:cNvPicPr>
          <p:nvPr/>
        </p:nvPicPr>
        <p:blipFill>
          <a:blip r:embed="rId2"/>
          <a:stretch>
            <a:fillRect/>
          </a:stretch>
        </p:blipFill>
        <p:spPr>
          <a:xfrm>
            <a:off x="6277154" y="1905493"/>
            <a:ext cx="3246407" cy="3837768"/>
          </a:xfrm>
          <a:prstGeom prst="rect">
            <a:avLst/>
          </a:prstGeom>
        </p:spPr>
      </p:pic>
      <p:pic>
        <p:nvPicPr>
          <p:cNvPr id="3" name="Picture 3" descr="Chart, histogram&#10;&#10;Description automatically generated">
            <a:extLst>
              <a:ext uri="{FF2B5EF4-FFF2-40B4-BE49-F238E27FC236}">
                <a16:creationId xmlns:a16="http://schemas.microsoft.com/office/drawing/2014/main" id="{2DCD191E-6F68-0F58-56EA-B5D9C2036B77}"/>
              </a:ext>
            </a:extLst>
          </p:cNvPr>
          <p:cNvPicPr>
            <a:picLocks noChangeAspect="1"/>
          </p:cNvPicPr>
          <p:nvPr/>
        </p:nvPicPr>
        <p:blipFill>
          <a:blip r:embed="rId3"/>
          <a:stretch>
            <a:fillRect/>
          </a:stretch>
        </p:blipFill>
        <p:spPr>
          <a:xfrm>
            <a:off x="2539042" y="1865686"/>
            <a:ext cx="3145766" cy="3874251"/>
          </a:xfrm>
          <a:prstGeom prst="rect">
            <a:avLst/>
          </a:prstGeom>
        </p:spPr>
      </p:pic>
      <p:sp>
        <p:nvSpPr>
          <p:cNvPr id="5" name="Title 1">
            <a:extLst>
              <a:ext uri="{FF2B5EF4-FFF2-40B4-BE49-F238E27FC236}">
                <a16:creationId xmlns:a16="http://schemas.microsoft.com/office/drawing/2014/main" id="{7398DC23-C238-DAD6-0AED-4046B637A909}"/>
              </a:ext>
            </a:extLst>
          </p:cNvPr>
          <p:cNvSpPr txBox="1">
            <a:spLocks/>
          </p:cNvSpPr>
          <p:nvPr/>
        </p:nvSpPr>
        <p:spPr>
          <a:xfrm>
            <a:off x="550863" y="537653"/>
            <a:ext cx="11090274" cy="1009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rPr>
              <a:t>Distribution of scores – SA and </a:t>
            </a:r>
            <a:r>
              <a:rPr lang="en-US" sz="4000" b="1" dirty="0">
                <a:solidFill>
                  <a:schemeClr val="tx2"/>
                </a:solidFill>
              </a:rPr>
              <a:t>MMI</a:t>
            </a:r>
          </a:p>
        </p:txBody>
      </p:sp>
      <p:sp>
        <p:nvSpPr>
          <p:cNvPr id="7" name="TextBox 6">
            <a:extLst>
              <a:ext uri="{FF2B5EF4-FFF2-40B4-BE49-F238E27FC236}">
                <a16:creationId xmlns:a16="http://schemas.microsoft.com/office/drawing/2014/main" id="{54B8C262-6EB2-2431-CF28-A67647B5E434}"/>
              </a:ext>
            </a:extLst>
          </p:cNvPr>
          <p:cNvSpPr txBox="1"/>
          <p:nvPr/>
        </p:nvSpPr>
        <p:spPr>
          <a:xfrm>
            <a:off x="6649936" y="5168642"/>
            <a:ext cx="3670329" cy="513346"/>
          </a:xfrm>
          <a:prstGeom prst="rect">
            <a:avLst/>
          </a:prstGeom>
          <a:solidFill>
            <a:schemeClr val="bg1"/>
          </a:solidFill>
        </p:spPr>
        <p:txBody>
          <a:bodyPr wrap="square" lIns="91440" tIns="45720" rIns="91440" bIns="45720" rtlCol="0" anchor="t">
            <a:spAutoFit/>
          </a:bodyPr>
          <a:lstStyle/>
          <a:p>
            <a:pPr defTabSz="694944">
              <a:spcAft>
                <a:spcPts val="600"/>
              </a:spcAft>
            </a:pPr>
            <a:r>
              <a:rPr lang="en-US" sz="1350" dirty="0"/>
              <a:t>MMI </a:t>
            </a:r>
            <a:r>
              <a:rPr lang="en-US" sz="1350" kern="1200" dirty="0">
                <a:latin typeface="+mn-lt"/>
                <a:ea typeface="+mn-ea"/>
                <a:cs typeface="+mn-cs"/>
              </a:rPr>
              <a:t>overall mean was 7.08, with a minimum of 3.17 and a maximum of 9.75.</a:t>
            </a:r>
            <a:r>
              <a:rPr lang="en-US" sz="1350" dirty="0"/>
              <a:t> </a:t>
            </a:r>
            <a:endParaRPr lang="en-AU" dirty="0"/>
          </a:p>
        </p:txBody>
      </p:sp>
      <p:sp>
        <p:nvSpPr>
          <p:cNvPr id="9" name="TextBox 8">
            <a:extLst>
              <a:ext uri="{FF2B5EF4-FFF2-40B4-BE49-F238E27FC236}">
                <a16:creationId xmlns:a16="http://schemas.microsoft.com/office/drawing/2014/main" id="{B8D8A734-931F-F13E-1503-3EF8490D95EA}"/>
              </a:ext>
            </a:extLst>
          </p:cNvPr>
          <p:cNvSpPr txBox="1"/>
          <p:nvPr/>
        </p:nvSpPr>
        <p:spPr>
          <a:xfrm>
            <a:off x="2606917" y="5174785"/>
            <a:ext cx="3339603" cy="900246"/>
          </a:xfrm>
          <a:prstGeom prst="rect">
            <a:avLst/>
          </a:prstGeom>
          <a:solidFill>
            <a:schemeClr val="bg1"/>
          </a:solidFill>
        </p:spPr>
        <p:txBody>
          <a:bodyPr wrap="square" lIns="91440" tIns="45720" rIns="91440" bIns="45720" rtlCol="0" anchor="t">
            <a:spAutoFit/>
          </a:bodyPr>
          <a:lstStyle/>
          <a:p>
            <a:pPr defTabSz="694944">
              <a:spcAft>
                <a:spcPts val="600"/>
              </a:spcAft>
            </a:pPr>
            <a:r>
              <a:rPr lang="en-US" sz="1350" dirty="0"/>
              <a:t>SA </a:t>
            </a:r>
            <a:r>
              <a:rPr lang="en-US" sz="1350" kern="1200" dirty="0">
                <a:latin typeface="+mn-lt"/>
                <a:ea typeface="+mn-ea"/>
                <a:cs typeface="+mn-cs"/>
              </a:rPr>
              <a:t>overall </a:t>
            </a:r>
            <a:r>
              <a:rPr lang="en-US" sz="1600" dirty="0">
                <a:latin typeface="Brandon Grotesque"/>
                <a:ea typeface="Lato"/>
                <a:cs typeface="Lato"/>
              </a:rPr>
              <a:t>mean</a:t>
            </a:r>
            <a:r>
              <a:rPr lang="en-US" sz="1350" kern="1200" dirty="0">
                <a:latin typeface="+mn-lt"/>
                <a:ea typeface="+mn-ea"/>
                <a:cs typeface="+mn-cs"/>
              </a:rPr>
              <a:t> was 6.21, with a minimum of 1.7 and a maximum of </a:t>
            </a:r>
            <a:r>
              <a:rPr lang="en-US" sz="1350" dirty="0"/>
              <a:t>9.4</a:t>
            </a:r>
            <a:r>
              <a:rPr lang="en-US" sz="1350" kern="1200" dirty="0">
                <a:latin typeface="+mn-lt"/>
                <a:ea typeface="+mn-ea"/>
                <a:cs typeface="+mn-cs"/>
              </a:rPr>
              <a:t>.</a:t>
            </a:r>
            <a:endParaRPr lang="en-AU" sz="1350" kern="1200" dirty="0">
              <a:latin typeface="+mn-lt"/>
              <a:ea typeface="+mn-ea"/>
              <a:cs typeface="+mn-cs"/>
            </a:endParaRPr>
          </a:p>
          <a:p>
            <a:pPr>
              <a:spcAft>
                <a:spcPts val="600"/>
              </a:spcAft>
            </a:pPr>
            <a:endParaRPr lang="en-AU" dirty="0"/>
          </a:p>
        </p:txBody>
      </p:sp>
    </p:spTree>
    <p:extLst>
      <p:ext uri="{BB962C8B-B14F-4D97-AF65-F5344CB8AC3E}">
        <p14:creationId xmlns:p14="http://schemas.microsoft.com/office/powerpoint/2010/main" val="2898951937"/>
      </p:ext>
    </p:extLst>
  </p:cSld>
  <p:clrMapOvr>
    <a:masterClrMapping/>
  </p:clrMapOvr>
</p:sld>
</file>

<file path=ppt/theme/theme1.xml><?xml version="1.0" encoding="utf-8"?>
<a:theme xmlns:a="http://schemas.openxmlformats.org/drawingml/2006/main" name="Office Theme">
  <a:themeElements>
    <a:clrScheme name="ACRRM new">
      <a:dk1>
        <a:srgbClr val="000000"/>
      </a:dk1>
      <a:lt1>
        <a:srgbClr val="FFFFFF"/>
      </a:lt1>
      <a:dk2>
        <a:srgbClr val="3D5629"/>
      </a:dk2>
      <a:lt2>
        <a:srgbClr val="F0EFDF"/>
      </a:lt2>
      <a:accent1>
        <a:srgbClr val="F36C25"/>
      </a:accent1>
      <a:accent2>
        <a:srgbClr val="973320"/>
      </a:accent2>
      <a:accent3>
        <a:srgbClr val="FF9700"/>
      </a:accent3>
      <a:accent4>
        <a:srgbClr val="0A1472"/>
      </a:accent4>
      <a:accent5>
        <a:srgbClr val="59336D"/>
      </a:accent5>
      <a:accent6>
        <a:srgbClr val="0A4B57"/>
      </a:accent6>
      <a:hlink>
        <a:srgbClr val="F36C25"/>
      </a:hlink>
      <a:folHlink>
        <a:srgbClr val="C2561E"/>
      </a:folHlink>
    </a:clrScheme>
    <a:fontScheme name="Libre Franklin">
      <a:majorFont>
        <a:latin typeface="Libre Franklin Thin"/>
        <a:ea typeface=""/>
        <a:cs typeface=""/>
      </a:majorFont>
      <a:minorFont>
        <a:latin typeface="Libre Frankl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RRM Powerpoint template.potx" id="{A95B59BB-6012-4723-A10E-85F650B9AD31}" vid="{44F8CEAC-7179-41A6-B2D0-AF29A5747180}"/>
    </a:ext>
  </a:extLst>
</a:theme>
</file>

<file path=ppt/theme/theme2.xml><?xml version="1.0" encoding="utf-8"?>
<a:theme xmlns:a="http://schemas.openxmlformats.org/drawingml/2006/main" name="1_Office Theme">
  <a:themeElements>
    <a:clrScheme name="ACRRM">
      <a:dk1>
        <a:srgbClr val="5D4C3A"/>
      </a:dk1>
      <a:lt1>
        <a:srgbClr val="FFFFFF"/>
      </a:lt1>
      <a:dk2>
        <a:srgbClr val="776350"/>
      </a:dk2>
      <a:lt2>
        <a:srgbClr val="E9EBDF"/>
      </a:lt2>
      <a:accent1>
        <a:srgbClr val="8DBB00"/>
      </a:accent1>
      <a:accent2>
        <a:srgbClr val="FF8200"/>
      </a:accent2>
      <a:accent3>
        <a:srgbClr val="6B7A11"/>
      </a:accent3>
      <a:accent4>
        <a:srgbClr val="7A7B72"/>
      </a:accent4>
      <a:accent5>
        <a:srgbClr val="32547D"/>
      </a:accent5>
      <a:accent6>
        <a:srgbClr val="655341"/>
      </a:accent6>
      <a:hlink>
        <a:srgbClr val="1D6CCD"/>
      </a:hlink>
      <a:folHlink>
        <a:srgbClr val="6553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RRM corporate PPT template_V-2019-02-12.potx" id="{1062A1B4-EB8E-4A12-A573-4A08FE96F7D1}" vid="{E835FC09-6B85-43B2-8801-6E8CE09655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1869507-cbe4-4be1-93ea-14d51042ef83">
      <Terms xmlns="http://schemas.microsoft.com/office/infopath/2007/PartnerControls"/>
    </lcf76f155ced4ddcb4097134ff3c332f>
    <TaxCatchAll xmlns="c0fd4276-79f7-483f-a1c4-7ab73c92c7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0C40662A06B5498939F57DB930AC25" ma:contentTypeVersion="11" ma:contentTypeDescription="Create a new document." ma:contentTypeScope="" ma:versionID="833aa588a0c02002a2d6e61c6a6797bd">
  <xsd:schema xmlns:xsd="http://www.w3.org/2001/XMLSchema" xmlns:xs="http://www.w3.org/2001/XMLSchema" xmlns:p="http://schemas.microsoft.com/office/2006/metadata/properties" xmlns:ns2="a1869507-cbe4-4be1-93ea-14d51042ef83" xmlns:ns3="c0fd4276-79f7-483f-a1c4-7ab73c92c775" targetNamespace="http://schemas.microsoft.com/office/2006/metadata/properties" ma:root="true" ma:fieldsID="1aad9626a8812cb631e9da251489d620" ns2:_="" ns3:_="">
    <xsd:import namespace="a1869507-cbe4-4be1-93ea-14d51042ef83"/>
    <xsd:import namespace="c0fd4276-79f7-483f-a1c4-7ab73c92c77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869507-cbe4-4be1-93ea-14d51042e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83d09a0-2f48-4a9d-a6de-240e0f302ef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fd4276-79f7-483f-a1c4-7ab73c92c77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8020d2-0e65-4a1d-b4f7-2a6e140299ce}" ma:internalName="TaxCatchAll" ma:showField="CatchAllData" ma:web="c0fd4276-79f7-483f-a1c4-7ab73c92c775">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648B56-FB4D-4A7E-A2BA-0DF5A9D2BEE7}">
  <ds:schemaRefs>
    <ds:schemaRef ds:uri="http://schemas.microsoft.com/office/2006/metadata/properties"/>
    <ds:schemaRef ds:uri="http://schemas.microsoft.com/office/infopath/2007/PartnerControls"/>
    <ds:schemaRef ds:uri="4b9404af-92d9-42cd-81a6-4636b105ef57"/>
    <ds:schemaRef ds:uri="ee690449-d3ab-4492-bd47-2480dcc82d21"/>
    <ds:schemaRef ds:uri="d0b9f292-cb28-4bc6-84b5-d3c27b740f2b"/>
    <ds:schemaRef ds:uri="8cfa5495-848a-4bfe-9635-125f20c5491f"/>
    <ds:schemaRef ds:uri="484fc320-375f-4dd6-85bb-254155b7cac8"/>
    <ds:schemaRef ds:uri="a1869507-cbe4-4be1-93ea-14d51042ef83"/>
    <ds:schemaRef ds:uri="c0fd4276-79f7-483f-a1c4-7ab73c92c775"/>
  </ds:schemaRefs>
</ds:datastoreItem>
</file>

<file path=customXml/itemProps2.xml><?xml version="1.0" encoding="utf-8"?>
<ds:datastoreItem xmlns:ds="http://schemas.openxmlformats.org/officeDocument/2006/customXml" ds:itemID="{48CE1C2C-E6D5-47C2-BEC3-3361A11E23F2}">
  <ds:schemaRefs>
    <ds:schemaRef ds:uri="http://schemas.microsoft.com/sharepoint/v3/contenttype/forms"/>
  </ds:schemaRefs>
</ds:datastoreItem>
</file>

<file path=customXml/itemProps3.xml><?xml version="1.0" encoding="utf-8"?>
<ds:datastoreItem xmlns:ds="http://schemas.openxmlformats.org/officeDocument/2006/customXml" ds:itemID="{F9877D15-B6C7-41A4-856C-FD0F35D1E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869507-cbe4-4be1-93ea-14d51042ef83"/>
    <ds:schemaRef ds:uri="c0fd4276-79f7-483f-a1c4-7ab73c92c7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1274</TotalTime>
  <Words>2526</Words>
  <Application>Microsoft Office PowerPoint</Application>
  <PresentationFormat>Widescreen</PresentationFormat>
  <Paragraphs>214</Paragraphs>
  <Slides>16</Slides>
  <Notes>13</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PowerPoint Presentation</vt:lpstr>
      <vt:lpstr>PowerPoint Presentation</vt:lpstr>
      <vt:lpstr>Background</vt:lpstr>
      <vt:lpstr>Fellowship Program at a glance </vt:lpstr>
      <vt:lpstr>Selection Criteria</vt:lpstr>
      <vt:lpstr>Selection Process</vt:lpstr>
      <vt:lpstr>Analysis</vt:lpstr>
      <vt:lpstr>Data</vt:lpstr>
      <vt:lpstr>PowerPoint Presentation</vt:lpstr>
      <vt:lpstr>Correlations</vt:lpstr>
      <vt:lpstr>Results – success in ACRRM Fellowship (StAMPS)</vt:lpstr>
      <vt:lpstr>Association between selection and attrition</vt:lpstr>
      <vt:lpstr>Results - rural location of practice</vt:lpstr>
      <vt:lpstr>Rural location of practice</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Thurecht</dc:creator>
  <cp:lastModifiedBy>Matthew Thurecht</cp:lastModifiedBy>
  <cp:revision>6</cp:revision>
  <dcterms:created xsi:type="dcterms:W3CDTF">2023-06-15T06:36:58Z</dcterms:created>
  <dcterms:modified xsi:type="dcterms:W3CDTF">2023-09-25T05:22:34Z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0x010100A10C40662A06B5498939F57DB930AC25</vt:lpwstr>
  </property>
  <property fmtid="{D5CDD505-2E9C-101B-9397-08002B2CF9AE}" pid="3" name="User Keyword">
    <vt:lpwstr/>
  </property>
  <property fmtid="{D5CDD505-2E9C-101B-9397-08002B2CF9AE}" pid="4" name="MediaServiceImageTags">
    <vt:lpwstr/>
  </property>
  <property fmtid="{D5CDD505-2E9C-101B-9397-08002B2CF9AE}" pid="5" name="Document Type">
    <vt:lpwstr/>
  </property>
</Properties>
</file>